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heme/theme2.xml" ContentType="application/vnd.openxmlformats-officedocument.theme+xml"/>
  <Override PartName="/ppt/tags/tag11.xml" ContentType="application/vnd.openxmlformats-officedocument.presentationml.tags+xml"/>
  <Override PartName="/ppt/notesSlides/notesSlide1.xml" ContentType="application/vnd.openxmlformats-officedocument.presentationml.notesSlide+xml"/>
  <Override PartName="/ppt/tags/tag12.xml" ContentType="application/vnd.openxmlformats-officedocument.presentationml.tags+xml"/>
  <Override PartName="/ppt/notesSlides/notesSlide2.xml" ContentType="application/vnd.openxmlformats-officedocument.presentationml.notesSlide+xml"/>
  <Override PartName="/ppt/tags/tag13.xml" ContentType="application/vnd.openxmlformats-officedocument.presentationml.tags+xml"/>
  <Override PartName="/ppt/notesSlides/notesSlide3.xml" ContentType="application/vnd.openxmlformats-officedocument.presentationml.notesSlide+xml"/>
  <Override PartName="/ppt/tags/tag14.xml" ContentType="application/vnd.openxmlformats-officedocument.presentationml.tags+xml"/>
  <Override PartName="/ppt/notesSlides/notesSlide4.xml" ContentType="application/vnd.openxmlformats-officedocument.presentationml.notesSlide+xml"/>
  <Override PartName="/ppt/tags/tag15.xml" ContentType="application/vnd.openxmlformats-officedocument.presentationml.tags+xml"/>
  <Override PartName="/ppt/notesSlides/notesSlide5.xml" ContentType="application/vnd.openxmlformats-officedocument.presentationml.notesSlide+xml"/>
  <Override PartName="/ppt/tags/tag16.xml" ContentType="application/vnd.openxmlformats-officedocument.presentationml.tags+xml"/>
  <Override PartName="/ppt/notesSlides/notesSlide6.xml" ContentType="application/vnd.openxmlformats-officedocument.presentationml.notesSlide+xml"/>
  <Override PartName="/ppt/tags/tag17.xml" ContentType="application/vnd.openxmlformats-officedocument.presentationml.tags+xml"/>
  <Override PartName="/ppt/notesSlides/notesSlide7.xml" ContentType="application/vnd.openxmlformats-officedocument.presentationml.notesSlide+xml"/>
  <Override PartName="/ppt/tags/tag18.xml" ContentType="application/vnd.openxmlformats-officedocument.presentationml.tags+xml"/>
  <Override PartName="/ppt/notesSlides/notesSlide8.xml" ContentType="application/vnd.openxmlformats-officedocument.presentationml.notesSlide+xml"/>
  <Override PartName="/ppt/tags/tag19.xml" ContentType="application/vnd.openxmlformats-officedocument.presentationml.tags+xml"/>
  <Override PartName="/ppt/notesSlides/notesSlide9.xml" ContentType="application/vnd.openxmlformats-officedocument.presentationml.notesSlide+xml"/>
  <Override PartName="/ppt/tags/tag20.xml" ContentType="application/vnd.openxmlformats-officedocument.presentationml.tags+xml"/>
  <Override PartName="/ppt/notesSlides/notesSlide10.xml" ContentType="application/vnd.openxmlformats-officedocument.presentationml.notesSlide+xml"/>
  <Override PartName="/ppt/tags/tag21.xml" ContentType="application/vnd.openxmlformats-officedocument.presentationml.tags+xml"/>
  <Override PartName="/ppt/notesSlides/notesSlide1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embeddedFontLst>
    <p:embeddedFont>
      <p:font typeface="Bodoni" panose="020B0604020202020204" charset="0"/>
      <p:regular r:id="rId14"/>
      <p:bold r:id="rId15"/>
      <p:italic r:id="rId16"/>
      <p:boldItalic r:id="rId17"/>
    </p:embeddedFont>
    <p:embeddedFont>
      <p:font typeface="Open Sans" pitchFamily="2" charset="0"/>
      <p:regular r:id="rId18"/>
      <p:bold r:id="rId19"/>
      <p:italic r:id="rId20"/>
      <p:boldItalic r:id="rId21"/>
    </p:embeddedFont>
    <p:embeddedFont>
      <p:font typeface="Play" panose="020B0604020202020204" charset="0"/>
      <p:regular r:id="rId22"/>
      <p:bold r:id="rId23"/>
    </p:embeddedFont>
  </p:embeddedFontLst>
  <p:custDataLst>
    <p:tags r:id="rId24"/>
  </p:custData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25" roundtripDataSignature="AMtx7mhXlS+LxuhMnoF8q6C+lHQYUxYIq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46" y="19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font" Target="fonts/font5.fntdata"/><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font" Target="fonts/font8.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4.fntdata"/><Relationship Id="rId25" Type="http://customschemas.google.com/relationships/presentationmetadata" Target="metadata"/><Relationship Id="rId2" Type="http://schemas.openxmlformats.org/officeDocument/2006/relationships/slide" Target="slides/slide1.xml"/><Relationship Id="rId16" Type="http://schemas.openxmlformats.org/officeDocument/2006/relationships/font" Target="fonts/font3.fntdata"/><Relationship Id="rId20" Type="http://schemas.openxmlformats.org/officeDocument/2006/relationships/font" Target="fonts/font7.fntdata"/><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font" Target="fonts/font2.fntdata"/><Relationship Id="rId23" Type="http://schemas.openxmlformats.org/officeDocument/2006/relationships/font" Target="fonts/font10.fntdata"/><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font" Target="fonts/font6.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1.fntdata"/><Relationship Id="rId22" Type="http://schemas.openxmlformats.org/officeDocument/2006/relationships/font" Target="fonts/font9.fntdata"/><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DLRS - Sara Gaines" userId="6a6e48bc-2ab0-45bd-9a9b-55b333af313e" providerId="ADAL" clId="{E41B9024-D103-446A-BAE4-4FD27A93D455}"/>
    <pc:docChg chg="modMainMaster">
      <pc:chgData name="FDLRS - Sara Gaines" userId="6a6e48bc-2ab0-45bd-9a9b-55b333af313e" providerId="ADAL" clId="{E41B9024-D103-446A-BAE4-4FD27A93D455}" dt="2025-08-29T19:24:41.144" v="1" actId="20577"/>
      <pc:docMkLst>
        <pc:docMk/>
      </pc:docMkLst>
      <pc:sldMasterChg chg="modSldLayout">
        <pc:chgData name="FDLRS - Sara Gaines" userId="6a6e48bc-2ab0-45bd-9a9b-55b333af313e" providerId="ADAL" clId="{E41B9024-D103-446A-BAE4-4FD27A93D455}" dt="2025-08-29T19:24:41.144" v="1" actId="20577"/>
        <pc:sldMasterMkLst>
          <pc:docMk/>
          <pc:sldMasterMk cId="0" sldId="2147483648"/>
        </pc:sldMasterMkLst>
        <pc:sldLayoutChg chg="modSp mod">
          <pc:chgData name="FDLRS - Sara Gaines" userId="6a6e48bc-2ab0-45bd-9a9b-55b333af313e" providerId="ADAL" clId="{E41B9024-D103-446A-BAE4-4FD27A93D455}" dt="2025-08-29T19:24:41.144" v="1" actId="20577"/>
          <pc:sldLayoutMkLst>
            <pc:docMk/>
            <pc:sldMasterMk cId="0" sldId="2147483648"/>
            <pc:sldLayoutMk cId="0" sldId="2147483656"/>
          </pc:sldLayoutMkLst>
          <pc:spChg chg="mod">
            <ac:chgData name="FDLRS - Sara Gaines" userId="6a6e48bc-2ab0-45bd-9a9b-55b333af313e" providerId="ADAL" clId="{E41B9024-D103-446A-BAE4-4FD27A93D455}" dt="2025-08-29T19:24:41.144" v="1" actId="20577"/>
            <ac:spMkLst>
              <pc:docMk/>
              <pc:sldMasterMk cId="0" sldId="2147483648"/>
              <pc:sldLayoutMk cId="0" sldId="2147483656"/>
              <ac:spMk id="84" creationId="{00000000-0000-0000-0000-000000000000}"/>
            </ac:spMkLst>
          </pc:spChg>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L="914400" marR="0" lvl="1"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2pPr>
            <a:lvl3pPr marL="1371600" marR="0" lvl="2"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3pPr>
            <a:lvl4pPr marL="1828800" marR="0" lvl="3"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4pPr>
            <a:lvl5pPr marL="2286000" marR="0" lvl="4"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5pPr>
            <a:lvl6pPr marL="2743200" marR="0" lvl="5"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6pPr>
            <a:lvl7pPr marL="3200400" marR="0" lvl="6"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7pPr>
            <a:lvl8pPr marL="3657600" marR="0" lvl="7"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8pPr>
            <a:lvl9pPr marL="4114800" marR="0" lvl="8"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Arial"/>
                <a:ea typeface="Arial"/>
                <a:cs typeface="Arial"/>
                <a:sym typeface="Arial"/>
              </a:rPr>
              <a:t>‹#›</a:t>
            </a:fld>
            <a:endParaRPr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7" name="Google Shape;87;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400"/>
              <a:buFont typeface="Arial"/>
              <a:buNone/>
            </a:pPr>
            <a:endParaRPr/>
          </a:p>
        </p:txBody>
      </p:sp>
      <p:sp>
        <p:nvSpPr>
          <p:cNvPr id="88" name="Google Shape;88;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400"/>
              <a:buFont typeface="Arial"/>
              <a:buNone/>
            </a:pPr>
            <a:fld id="{00000000-1234-1234-1234-123412341234}" type="slidenum">
              <a:rPr lang="en-US" sz="1400" b="0" i="0" u="none" strike="noStrike" cap="none">
                <a:solidFill>
                  <a:srgbClr val="000000"/>
                </a:solidFill>
                <a:latin typeface="Arial"/>
                <a:ea typeface="Arial"/>
                <a:cs typeface="Arial"/>
                <a:sym typeface="Arial"/>
              </a:rPr>
              <a:t>1</a:t>
            </a:fld>
            <a:endParaRPr sz="1400" b="0" i="0" u="none" strike="noStrike" cap="none">
              <a:solidFill>
                <a:srgbClr val="000000"/>
              </a:solidFill>
              <a:latin typeface="Arial"/>
              <a:ea typeface="Arial"/>
              <a:cs typeface="Arial"/>
              <a:sym typeface="Arial"/>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p:cNvGrpSpPr/>
        <p:nvPr/>
      </p:nvGrpSpPr>
      <p:grpSpPr>
        <a:xfrm>
          <a:off x="0" y="0"/>
          <a:ext cx="0" cy="0"/>
          <a:chOff x="0" y="0"/>
          <a:chExt cx="0" cy="0"/>
        </a:xfrm>
      </p:grpSpPr>
      <p:sp>
        <p:nvSpPr>
          <p:cNvPr id="142" name="Google Shape;142;p1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3" name="Google Shape;143;p1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p:cNvGrpSpPr/>
        <p:nvPr/>
      </p:nvGrpSpPr>
      <p:grpSpPr>
        <a:xfrm>
          <a:off x="0" y="0"/>
          <a:ext cx="0" cy="0"/>
          <a:chOff x="0" y="0"/>
          <a:chExt cx="0" cy="0"/>
        </a:xfrm>
      </p:grpSpPr>
      <p:sp>
        <p:nvSpPr>
          <p:cNvPr id="148" name="Google Shape;148;p1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9" name="Google Shape;149;p1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p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4" name="Google Shape;94;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p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0" name="Google Shape;100;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p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6" name="Google Shape;106;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p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2" name="Google Shape;112;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Google Shape;117;p6: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8" name="Google Shape;118;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p7: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4" name="Google Shape;124;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Google Shape;129;p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30" name="Google Shape;130;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
        <p:cNvGrpSpPr/>
        <p:nvPr/>
      </p:nvGrpSpPr>
      <p:grpSpPr>
        <a:xfrm>
          <a:off x="0" y="0"/>
          <a:ext cx="0" cy="0"/>
          <a:chOff x="0" y="0"/>
          <a:chExt cx="0" cy="0"/>
        </a:xfrm>
      </p:grpSpPr>
      <p:sp>
        <p:nvSpPr>
          <p:cNvPr id="135" name="Google Shape;135;p9: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36" name="Google Shape;136;p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Master" Target="../slideMasters/slideMaster1.xml"/><Relationship Id="rId1" Type="http://schemas.openxmlformats.org/officeDocument/2006/relationships/tags" Target="../tags/tag6.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Master" Target="../slideMasters/slideMaster1.xml"/><Relationship Id="rId1" Type="http://schemas.openxmlformats.org/officeDocument/2006/relationships/tags" Target="../tags/tag7.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Master" Target="../slideMasters/slideMaster1.xml"/><Relationship Id="rId1" Type="http://schemas.openxmlformats.org/officeDocument/2006/relationships/tags" Target="../tags/tag8.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Master" Target="../slideMasters/slideMaster1.xml"/><Relationship Id="rId1" Type="http://schemas.openxmlformats.org/officeDocument/2006/relationships/tags" Target="../tags/tag9.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Master" Target="../slideMasters/slideMaster1.xml"/><Relationship Id="rId1" Type="http://schemas.openxmlformats.org/officeDocument/2006/relationships/tags" Target="../tags/tag10.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5"/>
        <p:cNvGrpSpPr/>
        <p:nvPr/>
      </p:nvGrpSpPr>
      <p:grpSpPr>
        <a:xfrm>
          <a:off x="0" y="0"/>
          <a:ext cx="0" cy="0"/>
          <a:chOff x="0" y="0"/>
          <a:chExt cx="0" cy="0"/>
        </a:xfrm>
      </p:grpSpPr>
      <p:sp>
        <p:nvSpPr>
          <p:cNvPr id="16" name="Google Shape;16;p13"/>
          <p:cNvSpPr txBox="1">
            <a:spLocks noGrp="1"/>
          </p:cNvSpPr>
          <p:nvPr>
            <p:ph type="ctrTitle"/>
          </p:nvPr>
        </p:nvSpPr>
        <p:spPr>
          <a:xfrm>
            <a:off x="1524000" y="1831644"/>
            <a:ext cx="9144000" cy="1764678"/>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Play"/>
              <a:buNone/>
              <a:defRPr sz="6000" b="1">
                <a:latin typeface="Bodoni"/>
                <a:ea typeface="Bodoni"/>
                <a:cs typeface="Bodoni"/>
                <a:sym typeface="Bodon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13"/>
          <p:cNvSpPr txBox="1">
            <a:spLocks noGrp="1"/>
          </p:cNvSpPr>
          <p:nvPr>
            <p:ph type="subTitle" idx="1"/>
          </p:nvPr>
        </p:nvSpPr>
        <p:spPr>
          <a:xfrm>
            <a:off x="1524000" y="4084638"/>
            <a:ext cx="9144000" cy="1655762"/>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1000"/>
              </a:spcBef>
              <a:spcAft>
                <a:spcPts val="0"/>
              </a:spcAft>
              <a:buClr>
                <a:schemeClr val="dk1"/>
              </a:buClr>
              <a:buSzPts val="2400"/>
              <a:buNone/>
              <a:defRPr sz="4000">
                <a:latin typeface="Avenir"/>
                <a:ea typeface="Avenir"/>
                <a:cs typeface="Avenir"/>
                <a:sym typeface="Avenir"/>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pic>
        <p:nvPicPr>
          <p:cNvPr id="18" name="Google Shape;18;p13" descr="A close-up of a logo&#10;&#10;Description automatically generated"/>
          <p:cNvPicPr preferRelativeResize="0"/>
          <p:nvPr/>
        </p:nvPicPr>
        <p:blipFill rotWithShape="1">
          <a:blip r:embed="rId3">
            <a:alphaModFix/>
          </a:blip>
          <a:srcRect/>
          <a:stretch/>
        </p:blipFill>
        <p:spPr>
          <a:xfrm>
            <a:off x="3581400" y="384562"/>
            <a:ext cx="4706547" cy="1106722"/>
          </a:xfrm>
          <a:prstGeom prst="rect">
            <a:avLst/>
          </a:prstGeom>
          <a:noFill/>
          <a:ln>
            <a:noFill/>
          </a:ln>
        </p:spPr>
      </p:pic>
    </p:spTree>
    <p:custDataLst>
      <p:tags r:id="rId1"/>
    </p:custData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matchingName="Header content">
  <p:cSld name="Header content">
    <p:spTree>
      <p:nvGrpSpPr>
        <p:cNvPr id="1" name="Shape 19"/>
        <p:cNvGrpSpPr/>
        <p:nvPr/>
      </p:nvGrpSpPr>
      <p:grpSpPr>
        <a:xfrm>
          <a:off x="0" y="0"/>
          <a:ext cx="0" cy="0"/>
          <a:chOff x="0" y="0"/>
          <a:chExt cx="0" cy="0"/>
        </a:xfrm>
      </p:grpSpPr>
      <p:sp>
        <p:nvSpPr>
          <p:cNvPr id="20" name="Google Shape;20;p14"/>
          <p:cNvSpPr/>
          <p:nvPr/>
        </p:nvSpPr>
        <p:spPr>
          <a:xfrm>
            <a:off x="446534" y="457200"/>
            <a:ext cx="3703320" cy="94997"/>
          </a:xfrm>
          <a:prstGeom prst="rect">
            <a:avLst/>
          </a:prstGeom>
          <a:solidFill>
            <a:srgbClr val="0B7B4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lt1"/>
              </a:solidFill>
              <a:latin typeface="Avenir"/>
              <a:ea typeface="Avenir"/>
              <a:cs typeface="Avenir"/>
              <a:sym typeface="Avenir"/>
            </a:endParaRPr>
          </a:p>
        </p:txBody>
      </p:sp>
      <p:sp>
        <p:nvSpPr>
          <p:cNvPr id="21" name="Google Shape;21;p14"/>
          <p:cNvSpPr/>
          <p:nvPr/>
        </p:nvSpPr>
        <p:spPr>
          <a:xfrm>
            <a:off x="8042147" y="453643"/>
            <a:ext cx="3703320" cy="98554"/>
          </a:xfrm>
          <a:prstGeom prst="rect">
            <a:avLst/>
          </a:prstGeom>
          <a:solidFill>
            <a:srgbClr val="0D507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2;p14"/>
          <p:cNvSpPr/>
          <p:nvPr/>
        </p:nvSpPr>
        <p:spPr>
          <a:xfrm>
            <a:off x="4241830" y="457200"/>
            <a:ext cx="3703320" cy="91440"/>
          </a:xfrm>
          <a:prstGeom prst="rect">
            <a:avLst/>
          </a:prstGeom>
          <a:solidFill>
            <a:srgbClr val="ECEB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23" name="Google Shape;23;p14" descr="A logo of a state&#10;&#10;Description automatically generated"/>
          <p:cNvPicPr preferRelativeResize="0"/>
          <p:nvPr/>
        </p:nvPicPr>
        <p:blipFill rotWithShape="1">
          <a:blip r:embed="rId3">
            <a:alphaModFix/>
          </a:blip>
          <a:srcRect l="4743"/>
          <a:stretch/>
        </p:blipFill>
        <p:spPr>
          <a:xfrm>
            <a:off x="5180029" y="0"/>
            <a:ext cx="1540076" cy="1487438"/>
          </a:xfrm>
          <a:prstGeom prst="rect">
            <a:avLst/>
          </a:prstGeom>
          <a:noFill/>
          <a:ln>
            <a:noFill/>
          </a:ln>
        </p:spPr>
      </p:pic>
      <p:sp>
        <p:nvSpPr>
          <p:cNvPr id="24" name="Google Shape;24;p14"/>
          <p:cNvSpPr txBox="1">
            <a:spLocks noGrp="1"/>
          </p:cNvSpPr>
          <p:nvPr>
            <p:ph type="body" idx="1"/>
          </p:nvPr>
        </p:nvSpPr>
        <p:spPr>
          <a:xfrm>
            <a:off x="838200" y="1825625"/>
            <a:ext cx="1047496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atin typeface="Avenir"/>
                <a:ea typeface="Avenir"/>
                <a:cs typeface="Avenir"/>
                <a:sym typeface="Aveni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5" name="Google Shape;25;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chemeClr val="dk1"/>
              </a:buClr>
              <a:buSzPts val="1400"/>
              <a:buFont typeface="Bodoni"/>
              <a:buNone/>
              <a:defRPr>
                <a:latin typeface="Bodoni"/>
                <a:ea typeface="Bodoni"/>
                <a:cs typeface="Bodoni"/>
                <a:sym typeface="Bodoni"/>
              </a:defRPr>
            </a:lvl1pPr>
            <a:lvl2pPr lvl="1" algn="l">
              <a:lnSpc>
                <a:spcPct val="100000"/>
              </a:lnSpc>
              <a:spcBef>
                <a:spcPts val="0"/>
              </a:spcBef>
              <a:spcAft>
                <a:spcPts val="0"/>
              </a:spcAft>
              <a:buClr>
                <a:schemeClr val="dk1"/>
              </a:buClr>
              <a:buSzPts val="1400"/>
              <a:buFont typeface="Avenir"/>
              <a:buNone/>
              <a:defRPr/>
            </a:lvl2pPr>
            <a:lvl3pPr lvl="2" algn="l">
              <a:lnSpc>
                <a:spcPct val="100000"/>
              </a:lnSpc>
              <a:spcBef>
                <a:spcPts val="0"/>
              </a:spcBef>
              <a:spcAft>
                <a:spcPts val="0"/>
              </a:spcAft>
              <a:buClr>
                <a:schemeClr val="dk1"/>
              </a:buClr>
              <a:buSzPts val="1400"/>
              <a:buFont typeface="Avenir"/>
              <a:buNone/>
              <a:defRPr/>
            </a:lvl3pPr>
            <a:lvl4pPr lvl="3" algn="l">
              <a:lnSpc>
                <a:spcPct val="100000"/>
              </a:lnSpc>
              <a:spcBef>
                <a:spcPts val="0"/>
              </a:spcBef>
              <a:spcAft>
                <a:spcPts val="0"/>
              </a:spcAft>
              <a:buClr>
                <a:schemeClr val="dk1"/>
              </a:buClr>
              <a:buSzPts val="1400"/>
              <a:buFont typeface="Avenir"/>
              <a:buNone/>
              <a:defRPr/>
            </a:lvl4pPr>
            <a:lvl5pPr lvl="4" algn="l">
              <a:lnSpc>
                <a:spcPct val="100000"/>
              </a:lnSpc>
              <a:spcBef>
                <a:spcPts val="0"/>
              </a:spcBef>
              <a:spcAft>
                <a:spcPts val="0"/>
              </a:spcAft>
              <a:buClr>
                <a:schemeClr val="dk1"/>
              </a:buClr>
              <a:buSzPts val="1400"/>
              <a:buFont typeface="Avenir"/>
              <a:buNone/>
              <a:defRPr/>
            </a:lvl5pPr>
            <a:lvl6pPr lvl="5" algn="l">
              <a:lnSpc>
                <a:spcPct val="100000"/>
              </a:lnSpc>
              <a:spcBef>
                <a:spcPts val="0"/>
              </a:spcBef>
              <a:spcAft>
                <a:spcPts val="0"/>
              </a:spcAft>
              <a:buClr>
                <a:schemeClr val="dk1"/>
              </a:buClr>
              <a:buSzPts val="1400"/>
              <a:buFont typeface="Avenir"/>
              <a:buNone/>
              <a:defRPr/>
            </a:lvl6pPr>
            <a:lvl7pPr lvl="6" algn="l">
              <a:lnSpc>
                <a:spcPct val="100000"/>
              </a:lnSpc>
              <a:spcBef>
                <a:spcPts val="0"/>
              </a:spcBef>
              <a:spcAft>
                <a:spcPts val="0"/>
              </a:spcAft>
              <a:buClr>
                <a:schemeClr val="dk1"/>
              </a:buClr>
              <a:buSzPts val="1400"/>
              <a:buFont typeface="Avenir"/>
              <a:buNone/>
              <a:defRPr/>
            </a:lvl7pPr>
            <a:lvl8pPr lvl="7" algn="l">
              <a:lnSpc>
                <a:spcPct val="100000"/>
              </a:lnSpc>
              <a:spcBef>
                <a:spcPts val="0"/>
              </a:spcBef>
              <a:spcAft>
                <a:spcPts val="0"/>
              </a:spcAft>
              <a:buClr>
                <a:schemeClr val="dk1"/>
              </a:buClr>
              <a:buSzPts val="1400"/>
              <a:buFont typeface="Avenir"/>
              <a:buNone/>
              <a:defRPr/>
            </a:lvl8pPr>
            <a:lvl9pPr lvl="8" algn="l">
              <a:lnSpc>
                <a:spcPct val="100000"/>
              </a:lnSpc>
              <a:spcBef>
                <a:spcPts val="0"/>
              </a:spcBef>
              <a:spcAft>
                <a:spcPts val="0"/>
              </a:spcAft>
              <a:buClr>
                <a:schemeClr val="dk1"/>
              </a:buClr>
              <a:buSzPts val="1400"/>
              <a:buFont typeface="Avenir"/>
              <a:buNone/>
              <a:defRPr/>
            </a:lvl9pPr>
          </a:lstStyle>
          <a:p>
            <a:endParaRPr/>
          </a:p>
        </p:txBody>
      </p:sp>
      <p:sp>
        <p:nvSpPr>
          <p:cNvPr id="26" name="Google Shape;26;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chemeClr val="dk1"/>
              </a:buClr>
              <a:buSzPts val="1400"/>
              <a:buFont typeface="Bodoni"/>
              <a:buNone/>
              <a:defRPr>
                <a:latin typeface="Bodoni"/>
                <a:ea typeface="Bodoni"/>
                <a:cs typeface="Bodoni"/>
                <a:sym typeface="Bodoni"/>
              </a:defRPr>
            </a:lvl1pPr>
            <a:lvl2pPr lvl="1" algn="l">
              <a:lnSpc>
                <a:spcPct val="100000"/>
              </a:lnSpc>
              <a:spcBef>
                <a:spcPts val="0"/>
              </a:spcBef>
              <a:spcAft>
                <a:spcPts val="0"/>
              </a:spcAft>
              <a:buClr>
                <a:schemeClr val="dk1"/>
              </a:buClr>
              <a:buSzPts val="1400"/>
              <a:buFont typeface="Avenir"/>
              <a:buNone/>
              <a:defRPr/>
            </a:lvl2pPr>
            <a:lvl3pPr lvl="2" algn="l">
              <a:lnSpc>
                <a:spcPct val="100000"/>
              </a:lnSpc>
              <a:spcBef>
                <a:spcPts val="0"/>
              </a:spcBef>
              <a:spcAft>
                <a:spcPts val="0"/>
              </a:spcAft>
              <a:buClr>
                <a:schemeClr val="dk1"/>
              </a:buClr>
              <a:buSzPts val="1400"/>
              <a:buFont typeface="Avenir"/>
              <a:buNone/>
              <a:defRPr/>
            </a:lvl3pPr>
            <a:lvl4pPr lvl="3" algn="l">
              <a:lnSpc>
                <a:spcPct val="100000"/>
              </a:lnSpc>
              <a:spcBef>
                <a:spcPts val="0"/>
              </a:spcBef>
              <a:spcAft>
                <a:spcPts val="0"/>
              </a:spcAft>
              <a:buClr>
                <a:schemeClr val="dk1"/>
              </a:buClr>
              <a:buSzPts val="1400"/>
              <a:buFont typeface="Avenir"/>
              <a:buNone/>
              <a:defRPr/>
            </a:lvl4pPr>
            <a:lvl5pPr lvl="4" algn="l">
              <a:lnSpc>
                <a:spcPct val="100000"/>
              </a:lnSpc>
              <a:spcBef>
                <a:spcPts val="0"/>
              </a:spcBef>
              <a:spcAft>
                <a:spcPts val="0"/>
              </a:spcAft>
              <a:buClr>
                <a:schemeClr val="dk1"/>
              </a:buClr>
              <a:buSzPts val="1400"/>
              <a:buFont typeface="Avenir"/>
              <a:buNone/>
              <a:defRPr/>
            </a:lvl5pPr>
            <a:lvl6pPr lvl="5" algn="l">
              <a:lnSpc>
                <a:spcPct val="100000"/>
              </a:lnSpc>
              <a:spcBef>
                <a:spcPts val="0"/>
              </a:spcBef>
              <a:spcAft>
                <a:spcPts val="0"/>
              </a:spcAft>
              <a:buClr>
                <a:schemeClr val="dk1"/>
              </a:buClr>
              <a:buSzPts val="1400"/>
              <a:buFont typeface="Avenir"/>
              <a:buNone/>
              <a:defRPr/>
            </a:lvl6pPr>
            <a:lvl7pPr lvl="6" algn="l">
              <a:lnSpc>
                <a:spcPct val="100000"/>
              </a:lnSpc>
              <a:spcBef>
                <a:spcPts val="0"/>
              </a:spcBef>
              <a:spcAft>
                <a:spcPts val="0"/>
              </a:spcAft>
              <a:buClr>
                <a:schemeClr val="dk1"/>
              </a:buClr>
              <a:buSzPts val="1400"/>
              <a:buFont typeface="Avenir"/>
              <a:buNone/>
              <a:defRPr/>
            </a:lvl7pPr>
            <a:lvl8pPr lvl="7" algn="l">
              <a:lnSpc>
                <a:spcPct val="100000"/>
              </a:lnSpc>
              <a:spcBef>
                <a:spcPts val="0"/>
              </a:spcBef>
              <a:spcAft>
                <a:spcPts val="0"/>
              </a:spcAft>
              <a:buClr>
                <a:schemeClr val="dk1"/>
              </a:buClr>
              <a:buSzPts val="1400"/>
              <a:buFont typeface="Avenir"/>
              <a:buNone/>
              <a:defRPr/>
            </a:lvl8pPr>
            <a:lvl9pPr lvl="8" algn="l">
              <a:lnSpc>
                <a:spcPct val="100000"/>
              </a:lnSpc>
              <a:spcBef>
                <a:spcPts val="0"/>
              </a:spcBef>
              <a:spcAft>
                <a:spcPts val="0"/>
              </a:spcAft>
              <a:buClr>
                <a:schemeClr val="dk1"/>
              </a:buClr>
              <a:buSzPts val="1400"/>
              <a:buFont typeface="Avenir"/>
              <a:buNone/>
              <a:defRPr/>
            </a:lvl9pPr>
          </a:lstStyle>
          <a:p>
            <a:endParaRPr/>
          </a:p>
        </p:txBody>
      </p:sp>
      <p:sp>
        <p:nvSpPr>
          <p:cNvPr id="27" name="Google Shape;27;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Bodoni"/>
                <a:ea typeface="Bodoni"/>
                <a:cs typeface="Bodoni"/>
                <a:sym typeface="Bodon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Bodoni"/>
                <a:ea typeface="Bodoni"/>
                <a:cs typeface="Bodoni"/>
                <a:sym typeface="Bodon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Bodoni"/>
                <a:ea typeface="Bodoni"/>
                <a:cs typeface="Bodoni"/>
                <a:sym typeface="Bodon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Bodoni"/>
                <a:ea typeface="Bodoni"/>
                <a:cs typeface="Bodoni"/>
                <a:sym typeface="Bodon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Bodoni"/>
                <a:ea typeface="Bodoni"/>
                <a:cs typeface="Bodoni"/>
                <a:sym typeface="Bodon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Bodoni"/>
                <a:ea typeface="Bodoni"/>
                <a:cs typeface="Bodoni"/>
                <a:sym typeface="Bodon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Bodoni"/>
                <a:ea typeface="Bodoni"/>
                <a:cs typeface="Bodoni"/>
                <a:sym typeface="Bodon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Bodoni"/>
                <a:ea typeface="Bodoni"/>
                <a:cs typeface="Bodoni"/>
                <a:sym typeface="Bodon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Bodoni"/>
                <a:ea typeface="Bodoni"/>
                <a:cs typeface="Bodoni"/>
                <a:sym typeface="Bodoni"/>
              </a:defRPr>
            </a:lvl9pPr>
          </a:lstStyle>
          <a:p>
            <a:pPr marL="0" lvl="0" indent="0" algn="r" rtl="0">
              <a:spcBef>
                <a:spcPts val="0"/>
              </a:spcBef>
              <a:spcAft>
                <a:spcPts val="0"/>
              </a:spcAft>
              <a:buNone/>
            </a:pPr>
            <a:fld id="{00000000-1234-1234-1234-123412341234}" type="slidenum">
              <a:rPr lang="en-US"/>
              <a:t>‹#›</a:t>
            </a:fld>
            <a:endParaRPr/>
          </a:p>
        </p:txBody>
      </p:sp>
    </p:spTree>
    <p:custDataLst>
      <p:tags r:id="rId1"/>
    </p:custData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8"/>
        <p:cNvGrpSpPr/>
        <p:nvPr/>
      </p:nvGrpSpPr>
      <p:grpSpPr>
        <a:xfrm>
          <a:off x="0" y="0"/>
          <a:ext cx="0" cy="0"/>
          <a:chOff x="0" y="0"/>
          <a:chExt cx="0" cy="0"/>
        </a:xfrm>
      </p:grpSpPr>
      <p:sp>
        <p:nvSpPr>
          <p:cNvPr id="29" name="Google Shape;29;p15"/>
          <p:cNvSpPr txBox="1">
            <a:spLocks noGrp="1"/>
          </p:cNvSpPr>
          <p:nvPr>
            <p:ph type="title"/>
          </p:nvPr>
        </p:nvSpPr>
        <p:spPr>
          <a:xfrm>
            <a:off x="838200" y="365125"/>
            <a:ext cx="745236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sz="5000" b="1">
                <a:latin typeface="Bodoni"/>
                <a:ea typeface="Bodoni"/>
                <a:cs typeface="Bodoni"/>
                <a:sym typeface="Bodon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0" name="Google Shape;30;p15"/>
          <p:cNvSpPr txBox="1">
            <a:spLocks noGrp="1"/>
          </p:cNvSpPr>
          <p:nvPr>
            <p:ph type="body" idx="1"/>
          </p:nvPr>
        </p:nvSpPr>
        <p:spPr>
          <a:xfrm>
            <a:off x="838200" y="1945639"/>
            <a:ext cx="7452360" cy="4231323"/>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atin typeface="Avenir"/>
                <a:ea typeface="Avenir"/>
                <a:cs typeface="Avenir"/>
                <a:sym typeface="Aveni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1" name="Google Shape;31;p15"/>
          <p:cNvSpPr/>
          <p:nvPr/>
        </p:nvSpPr>
        <p:spPr>
          <a:xfrm>
            <a:off x="9747115" y="0"/>
            <a:ext cx="2444885" cy="6858000"/>
          </a:xfrm>
          <a:prstGeom prst="rect">
            <a:avLst/>
          </a:prstGeom>
          <a:solidFill>
            <a:srgbClr val="0D507F"/>
          </a:solidFill>
          <a:ln w="25400" cap="flat" cmpd="sng">
            <a:solidFill>
              <a:srgbClr val="052135"/>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pic>
        <p:nvPicPr>
          <p:cNvPr id="32" name="Google Shape;32;p15" descr="A logo of a state&#10;&#10;Description automatically generated"/>
          <p:cNvPicPr preferRelativeResize="0"/>
          <p:nvPr/>
        </p:nvPicPr>
        <p:blipFill rotWithShape="1">
          <a:blip r:embed="rId3">
            <a:alphaModFix/>
          </a:blip>
          <a:srcRect/>
          <a:stretch/>
        </p:blipFill>
        <p:spPr>
          <a:xfrm>
            <a:off x="8463859" y="2714094"/>
            <a:ext cx="2566511" cy="2361189"/>
          </a:xfrm>
          <a:prstGeom prst="rect">
            <a:avLst/>
          </a:prstGeom>
          <a:noFill/>
          <a:ln>
            <a:noFill/>
          </a:ln>
        </p:spPr>
      </p:pic>
      <p:sp>
        <p:nvSpPr>
          <p:cNvPr id="33" name="Google Shape;33;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chemeClr val="dk1"/>
              </a:buClr>
              <a:buSzPts val="1400"/>
              <a:buFont typeface="Bodoni"/>
              <a:buNone/>
              <a:defRPr>
                <a:latin typeface="Bodoni"/>
                <a:ea typeface="Bodoni"/>
                <a:cs typeface="Bodoni"/>
                <a:sym typeface="Bodoni"/>
              </a:defRPr>
            </a:lvl1pPr>
            <a:lvl2pPr lvl="1" algn="l">
              <a:lnSpc>
                <a:spcPct val="100000"/>
              </a:lnSpc>
              <a:spcBef>
                <a:spcPts val="0"/>
              </a:spcBef>
              <a:spcAft>
                <a:spcPts val="0"/>
              </a:spcAft>
              <a:buClr>
                <a:schemeClr val="dk1"/>
              </a:buClr>
              <a:buSzPts val="1400"/>
              <a:buFont typeface="Avenir"/>
              <a:buNone/>
              <a:defRPr/>
            </a:lvl2pPr>
            <a:lvl3pPr lvl="2" algn="l">
              <a:lnSpc>
                <a:spcPct val="100000"/>
              </a:lnSpc>
              <a:spcBef>
                <a:spcPts val="0"/>
              </a:spcBef>
              <a:spcAft>
                <a:spcPts val="0"/>
              </a:spcAft>
              <a:buClr>
                <a:schemeClr val="dk1"/>
              </a:buClr>
              <a:buSzPts val="1400"/>
              <a:buFont typeface="Avenir"/>
              <a:buNone/>
              <a:defRPr/>
            </a:lvl3pPr>
            <a:lvl4pPr lvl="3" algn="l">
              <a:lnSpc>
                <a:spcPct val="100000"/>
              </a:lnSpc>
              <a:spcBef>
                <a:spcPts val="0"/>
              </a:spcBef>
              <a:spcAft>
                <a:spcPts val="0"/>
              </a:spcAft>
              <a:buClr>
                <a:schemeClr val="dk1"/>
              </a:buClr>
              <a:buSzPts val="1400"/>
              <a:buFont typeface="Avenir"/>
              <a:buNone/>
              <a:defRPr/>
            </a:lvl4pPr>
            <a:lvl5pPr lvl="4" algn="l">
              <a:lnSpc>
                <a:spcPct val="100000"/>
              </a:lnSpc>
              <a:spcBef>
                <a:spcPts val="0"/>
              </a:spcBef>
              <a:spcAft>
                <a:spcPts val="0"/>
              </a:spcAft>
              <a:buClr>
                <a:schemeClr val="dk1"/>
              </a:buClr>
              <a:buSzPts val="1400"/>
              <a:buFont typeface="Avenir"/>
              <a:buNone/>
              <a:defRPr/>
            </a:lvl5pPr>
            <a:lvl6pPr lvl="5" algn="l">
              <a:lnSpc>
                <a:spcPct val="100000"/>
              </a:lnSpc>
              <a:spcBef>
                <a:spcPts val="0"/>
              </a:spcBef>
              <a:spcAft>
                <a:spcPts val="0"/>
              </a:spcAft>
              <a:buClr>
                <a:schemeClr val="dk1"/>
              </a:buClr>
              <a:buSzPts val="1400"/>
              <a:buFont typeface="Avenir"/>
              <a:buNone/>
              <a:defRPr/>
            </a:lvl6pPr>
            <a:lvl7pPr lvl="6" algn="l">
              <a:lnSpc>
                <a:spcPct val="100000"/>
              </a:lnSpc>
              <a:spcBef>
                <a:spcPts val="0"/>
              </a:spcBef>
              <a:spcAft>
                <a:spcPts val="0"/>
              </a:spcAft>
              <a:buClr>
                <a:schemeClr val="dk1"/>
              </a:buClr>
              <a:buSzPts val="1400"/>
              <a:buFont typeface="Avenir"/>
              <a:buNone/>
              <a:defRPr/>
            </a:lvl7pPr>
            <a:lvl8pPr lvl="7" algn="l">
              <a:lnSpc>
                <a:spcPct val="100000"/>
              </a:lnSpc>
              <a:spcBef>
                <a:spcPts val="0"/>
              </a:spcBef>
              <a:spcAft>
                <a:spcPts val="0"/>
              </a:spcAft>
              <a:buClr>
                <a:schemeClr val="dk1"/>
              </a:buClr>
              <a:buSzPts val="1400"/>
              <a:buFont typeface="Avenir"/>
              <a:buNone/>
              <a:defRPr/>
            </a:lvl8pPr>
            <a:lvl9pPr lvl="8" algn="l">
              <a:lnSpc>
                <a:spcPct val="100000"/>
              </a:lnSpc>
              <a:spcBef>
                <a:spcPts val="0"/>
              </a:spcBef>
              <a:spcAft>
                <a:spcPts val="0"/>
              </a:spcAft>
              <a:buClr>
                <a:schemeClr val="dk1"/>
              </a:buClr>
              <a:buSzPts val="1400"/>
              <a:buFont typeface="Avenir"/>
              <a:buNone/>
              <a:defRPr/>
            </a:lvl9pPr>
          </a:lstStyle>
          <a:p>
            <a:endParaRPr/>
          </a:p>
        </p:txBody>
      </p:sp>
      <p:sp>
        <p:nvSpPr>
          <p:cNvPr id="34" name="Google Shape;34;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chemeClr val="dk1"/>
              </a:buClr>
              <a:buSzPts val="1400"/>
              <a:buFont typeface="Bodoni"/>
              <a:buNone/>
              <a:defRPr>
                <a:latin typeface="Bodoni"/>
                <a:ea typeface="Bodoni"/>
                <a:cs typeface="Bodoni"/>
                <a:sym typeface="Bodoni"/>
              </a:defRPr>
            </a:lvl1pPr>
            <a:lvl2pPr lvl="1" algn="l">
              <a:lnSpc>
                <a:spcPct val="100000"/>
              </a:lnSpc>
              <a:spcBef>
                <a:spcPts val="0"/>
              </a:spcBef>
              <a:spcAft>
                <a:spcPts val="0"/>
              </a:spcAft>
              <a:buClr>
                <a:schemeClr val="dk1"/>
              </a:buClr>
              <a:buSzPts val="1400"/>
              <a:buFont typeface="Avenir"/>
              <a:buNone/>
              <a:defRPr/>
            </a:lvl2pPr>
            <a:lvl3pPr lvl="2" algn="l">
              <a:lnSpc>
                <a:spcPct val="100000"/>
              </a:lnSpc>
              <a:spcBef>
                <a:spcPts val="0"/>
              </a:spcBef>
              <a:spcAft>
                <a:spcPts val="0"/>
              </a:spcAft>
              <a:buClr>
                <a:schemeClr val="dk1"/>
              </a:buClr>
              <a:buSzPts val="1400"/>
              <a:buFont typeface="Avenir"/>
              <a:buNone/>
              <a:defRPr/>
            </a:lvl3pPr>
            <a:lvl4pPr lvl="3" algn="l">
              <a:lnSpc>
                <a:spcPct val="100000"/>
              </a:lnSpc>
              <a:spcBef>
                <a:spcPts val="0"/>
              </a:spcBef>
              <a:spcAft>
                <a:spcPts val="0"/>
              </a:spcAft>
              <a:buClr>
                <a:schemeClr val="dk1"/>
              </a:buClr>
              <a:buSzPts val="1400"/>
              <a:buFont typeface="Avenir"/>
              <a:buNone/>
              <a:defRPr/>
            </a:lvl4pPr>
            <a:lvl5pPr lvl="4" algn="l">
              <a:lnSpc>
                <a:spcPct val="100000"/>
              </a:lnSpc>
              <a:spcBef>
                <a:spcPts val="0"/>
              </a:spcBef>
              <a:spcAft>
                <a:spcPts val="0"/>
              </a:spcAft>
              <a:buClr>
                <a:schemeClr val="dk1"/>
              </a:buClr>
              <a:buSzPts val="1400"/>
              <a:buFont typeface="Avenir"/>
              <a:buNone/>
              <a:defRPr/>
            </a:lvl5pPr>
            <a:lvl6pPr lvl="5" algn="l">
              <a:lnSpc>
                <a:spcPct val="100000"/>
              </a:lnSpc>
              <a:spcBef>
                <a:spcPts val="0"/>
              </a:spcBef>
              <a:spcAft>
                <a:spcPts val="0"/>
              </a:spcAft>
              <a:buClr>
                <a:schemeClr val="dk1"/>
              </a:buClr>
              <a:buSzPts val="1400"/>
              <a:buFont typeface="Avenir"/>
              <a:buNone/>
              <a:defRPr/>
            </a:lvl6pPr>
            <a:lvl7pPr lvl="6" algn="l">
              <a:lnSpc>
                <a:spcPct val="100000"/>
              </a:lnSpc>
              <a:spcBef>
                <a:spcPts val="0"/>
              </a:spcBef>
              <a:spcAft>
                <a:spcPts val="0"/>
              </a:spcAft>
              <a:buClr>
                <a:schemeClr val="dk1"/>
              </a:buClr>
              <a:buSzPts val="1400"/>
              <a:buFont typeface="Avenir"/>
              <a:buNone/>
              <a:defRPr/>
            </a:lvl7pPr>
            <a:lvl8pPr lvl="7" algn="l">
              <a:lnSpc>
                <a:spcPct val="100000"/>
              </a:lnSpc>
              <a:spcBef>
                <a:spcPts val="0"/>
              </a:spcBef>
              <a:spcAft>
                <a:spcPts val="0"/>
              </a:spcAft>
              <a:buClr>
                <a:schemeClr val="dk1"/>
              </a:buClr>
              <a:buSzPts val="1400"/>
              <a:buFont typeface="Avenir"/>
              <a:buNone/>
              <a:defRPr/>
            </a:lvl8pPr>
            <a:lvl9pPr lvl="8" algn="l">
              <a:lnSpc>
                <a:spcPct val="100000"/>
              </a:lnSpc>
              <a:spcBef>
                <a:spcPts val="0"/>
              </a:spcBef>
              <a:spcAft>
                <a:spcPts val="0"/>
              </a:spcAft>
              <a:buClr>
                <a:schemeClr val="dk1"/>
              </a:buClr>
              <a:buSzPts val="1400"/>
              <a:buFont typeface="Avenir"/>
              <a:buNone/>
              <a:defRPr/>
            </a:lvl9pPr>
          </a:lstStyle>
          <a:p>
            <a:endParaRPr/>
          </a:p>
        </p:txBody>
      </p:sp>
      <p:sp>
        <p:nvSpPr>
          <p:cNvPr id="35" name="Google Shape;35;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Bodoni"/>
                <a:ea typeface="Bodoni"/>
                <a:cs typeface="Bodoni"/>
                <a:sym typeface="Bodon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Bodoni"/>
                <a:ea typeface="Bodoni"/>
                <a:cs typeface="Bodoni"/>
                <a:sym typeface="Bodon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Bodoni"/>
                <a:ea typeface="Bodoni"/>
                <a:cs typeface="Bodoni"/>
                <a:sym typeface="Bodon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Bodoni"/>
                <a:ea typeface="Bodoni"/>
                <a:cs typeface="Bodoni"/>
                <a:sym typeface="Bodon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Bodoni"/>
                <a:ea typeface="Bodoni"/>
                <a:cs typeface="Bodoni"/>
                <a:sym typeface="Bodon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Bodoni"/>
                <a:ea typeface="Bodoni"/>
                <a:cs typeface="Bodoni"/>
                <a:sym typeface="Bodon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Bodoni"/>
                <a:ea typeface="Bodoni"/>
                <a:cs typeface="Bodoni"/>
                <a:sym typeface="Bodon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Bodoni"/>
                <a:ea typeface="Bodoni"/>
                <a:cs typeface="Bodoni"/>
                <a:sym typeface="Bodon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Bodoni"/>
                <a:ea typeface="Bodoni"/>
                <a:cs typeface="Bodoni"/>
                <a:sym typeface="Bodoni"/>
              </a:defRPr>
            </a:lvl9pPr>
          </a:lstStyle>
          <a:p>
            <a:pPr marL="0" lvl="0" indent="0" algn="r" rtl="0">
              <a:spcBef>
                <a:spcPts val="0"/>
              </a:spcBef>
              <a:spcAft>
                <a:spcPts val="0"/>
              </a:spcAft>
              <a:buNone/>
            </a:pPr>
            <a:fld id="{00000000-1234-1234-1234-123412341234}" type="slidenum">
              <a:rPr lang="en-US"/>
              <a:t>‹#›</a:t>
            </a:fld>
            <a:endParaRPr/>
          </a:p>
        </p:txBody>
      </p:sp>
    </p:spTree>
    <p:custDataLst>
      <p:tags r:id="rId1"/>
    </p:custData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36"/>
        <p:cNvGrpSpPr/>
        <p:nvPr/>
      </p:nvGrpSpPr>
      <p:grpSpPr>
        <a:xfrm>
          <a:off x="0" y="0"/>
          <a:ext cx="0" cy="0"/>
          <a:chOff x="0" y="0"/>
          <a:chExt cx="0" cy="0"/>
        </a:xfrm>
      </p:grpSpPr>
      <p:sp>
        <p:nvSpPr>
          <p:cNvPr id="37" name="Google Shape;37;p16"/>
          <p:cNvSpPr txBox="1">
            <a:spLocks noGrp="1"/>
          </p:cNvSpPr>
          <p:nvPr>
            <p:ph type="title"/>
          </p:nvPr>
        </p:nvSpPr>
        <p:spPr>
          <a:xfrm>
            <a:off x="838200" y="365125"/>
            <a:ext cx="89662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sz="5000" b="1">
                <a:latin typeface="Bodoni"/>
                <a:ea typeface="Bodoni"/>
                <a:cs typeface="Bodoni"/>
                <a:sym typeface="Bodon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16"/>
          <p:cNvSpPr txBox="1">
            <a:spLocks noGrp="1"/>
          </p:cNvSpPr>
          <p:nvPr>
            <p:ph type="body" idx="1"/>
          </p:nvPr>
        </p:nvSpPr>
        <p:spPr>
          <a:xfrm>
            <a:off x="838200" y="2001519"/>
            <a:ext cx="10515600" cy="4175443"/>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atin typeface="Avenir"/>
                <a:ea typeface="Avenir"/>
                <a:cs typeface="Avenir"/>
                <a:sym typeface="Aveni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9" name="Google Shape;39;p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chemeClr val="dk1"/>
              </a:buClr>
              <a:buSzPts val="1400"/>
              <a:buFont typeface="Bodoni"/>
              <a:buNone/>
              <a:defRPr>
                <a:latin typeface="Bodoni"/>
                <a:ea typeface="Bodoni"/>
                <a:cs typeface="Bodoni"/>
                <a:sym typeface="Bodoni"/>
              </a:defRPr>
            </a:lvl1pPr>
            <a:lvl2pPr lvl="1" algn="l">
              <a:lnSpc>
                <a:spcPct val="100000"/>
              </a:lnSpc>
              <a:spcBef>
                <a:spcPts val="0"/>
              </a:spcBef>
              <a:spcAft>
                <a:spcPts val="0"/>
              </a:spcAft>
              <a:buClr>
                <a:schemeClr val="dk1"/>
              </a:buClr>
              <a:buSzPts val="1400"/>
              <a:buFont typeface="Avenir"/>
              <a:buNone/>
              <a:defRPr/>
            </a:lvl2pPr>
            <a:lvl3pPr lvl="2" algn="l">
              <a:lnSpc>
                <a:spcPct val="100000"/>
              </a:lnSpc>
              <a:spcBef>
                <a:spcPts val="0"/>
              </a:spcBef>
              <a:spcAft>
                <a:spcPts val="0"/>
              </a:spcAft>
              <a:buClr>
                <a:schemeClr val="dk1"/>
              </a:buClr>
              <a:buSzPts val="1400"/>
              <a:buFont typeface="Avenir"/>
              <a:buNone/>
              <a:defRPr/>
            </a:lvl3pPr>
            <a:lvl4pPr lvl="3" algn="l">
              <a:lnSpc>
                <a:spcPct val="100000"/>
              </a:lnSpc>
              <a:spcBef>
                <a:spcPts val="0"/>
              </a:spcBef>
              <a:spcAft>
                <a:spcPts val="0"/>
              </a:spcAft>
              <a:buClr>
                <a:schemeClr val="dk1"/>
              </a:buClr>
              <a:buSzPts val="1400"/>
              <a:buFont typeface="Avenir"/>
              <a:buNone/>
              <a:defRPr/>
            </a:lvl4pPr>
            <a:lvl5pPr lvl="4" algn="l">
              <a:lnSpc>
                <a:spcPct val="100000"/>
              </a:lnSpc>
              <a:spcBef>
                <a:spcPts val="0"/>
              </a:spcBef>
              <a:spcAft>
                <a:spcPts val="0"/>
              </a:spcAft>
              <a:buClr>
                <a:schemeClr val="dk1"/>
              </a:buClr>
              <a:buSzPts val="1400"/>
              <a:buFont typeface="Avenir"/>
              <a:buNone/>
              <a:defRPr/>
            </a:lvl5pPr>
            <a:lvl6pPr lvl="5" algn="l">
              <a:lnSpc>
                <a:spcPct val="100000"/>
              </a:lnSpc>
              <a:spcBef>
                <a:spcPts val="0"/>
              </a:spcBef>
              <a:spcAft>
                <a:spcPts val="0"/>
              </a:spcAft>
              <a:buClr>
                <a:schemeClr val="dk1"/>
              </a:buClr>
              <a:buSzPts val="1400"/>
              <a:buFont typeface="Avenir"/>
              <a:buNone/>
              <a:defRPr/>
            </a:lvl6pPr>
            <a:lvl7pPr lvl="6" algn="l">
              <a:lnSpc>
                <a:spcPct val="100000"/>
              </a:lnSpc>
              <a:spcBef>
                <a:spcPts val="0"/>
              </a:spcBef>
              <a:spcAft>
                <a:spcPts val="0"/>
              </a:spcAft>
              <a:buClr>
                <a:schemeClr val="dk1"/>
              </a:buClr>
              <a:buSzPts val="1400"/>
              <a:buFont typeface="Avenir"/>
              <a:buNone/>
              <a:defRPr/>
            </a:lvl7pPr>
            <a:lvl8pPr lvl="7" algn="l">
              <a:lnSpc>
                <a:spcPct val="100000"/>
              </a:lnSpc>
              <a:spcBef>
                <a:spcPts val="0"/>
              </a:spcBef>
              <a:spcAft>
                <a:spcPts val="0"/>
              </a:spcAft>
              <a:buClr>
                <a:schemeClr val="dk1"/>
              </a:buClr>
              <a:buSzPts val="1400"/>
              <a:buFont typeface="Avenir"/>
              <a:buNone/>
              <a:defRPr/>
            </a:lvl8pPr>
            <a:lvl9pPr lvl="8" algn="l">
              <a:lnSpc>
                <a:spcPct val="100000"/>
              </a:lnSpc>
              <a:spcBef>
                <a:spcPts val="0"/>
              </a:spcBef>
              <a:spcAft>
                <a:spcPts val="0"/>
              </a:spcAft>
              <a:buClr>
                <a:schemeClr val="dk1"/>
              </a:buClr>
              <a:buSzPts val="1400"/>
              <a:buFont typeface="Avenir"/>
              <a:buNone/>
              <a:defRPr/>
            </a:lvl9pPr>
          </a:lstStyle>
          <a:p>
            <a:endParaRPr/>
          </a:p>
        </p:txBody>
      </p:sp>
      <p:sp>
        <p:nvSpPr>
          <p:cNvPr id="40" name="Google Shape;40;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chemeClr val="dk1"/>
              </a:buClr>
              <a:buSzPts val="1400"/>
              <a:buFont typeface="Bodoni"/>
              <a:buNone/>
              <a:defRPr>
                <a:latin typeface="Bodoni"/>
                <a:ea typeface="Bodoni"/>
                <a:cs typeface="Bodoni"/>
                <a:sym typeface="Bodoni"/>
              </a:defRPr>
            </a:lvl1pPr>
            <a:lvl2pPr lvl="1" algn="l">
              <a:lnSpc>
                <a:spcPct val="100000"/>
              </a:lnSpc>
              <a:spcBef>
                <a:spcPts val="0"/>
              </a:spcBef>
              <a:spcAft>
                <a:spcPts val="0"/>
              </a:spcAft>
              <a:buClr>
                <a:schemeClr val="dk1"/>
              </a:buClr>
              <a:buSzPts val="1400"/>
              <a:buFont typeface="Avenir"/>
              <a:buNone/>
              <a:defRPr/>
            </a:lvl2pPr>
            <a:lvl3pPr lvl="2" algn="l">
              <a:lnSpc>
                <a:spcPct val="100000"/>
              </a:lnSpc>
              <a:spcBef>
                <a:spcPts val="0"/>
              </a:spcBef>
              <a:spcAft>
                <a:spcPts val="0"/>
              </a:spcAft>
              <a:buClr>
                <a:schemeClr val="dk1"/>
              </a:buClr>
              <a:buSzPts val="1400"/>
              <a:buFont typeface="Avenir"/>
              <a:buNone/>
              <a:defRPr/>
            </a:lvl3pPr>
            <a:lvl4pPr lvl="3" algn="l">
              <a:lnSpc>
                <a:spcPct val="100000"/>
              </a:lnSpc>
              <a:spcBef>
                <a:spcPts val="0"/>
              </a:spcBef>
              <a:spcAft>
                <a:spcPts val="0"/>
              </a:spcAft>
              <a:buClr>
                <a:schemeClr val="dk1"/>
              </a:buClr>
              <a:buSzPts val="1400"/>
              <a:buFont typeface="Avenir"/>
              <a:buNone/>
              <a:defRPr/>
            </a:lvl4pPr>
            <a:lvl5pPr lvl="4" algn="l">
              <a:lnSpc>
                <a:spcPct val="100000"/>
              </a:lnSpc>
              <a:spcBef>
                <a:spcPts val="0"/>
              </a:spcBef>
              <a:spcAft>
                <a:spcPts val="0"/>
              </a:spcAft>
              <a:buClr>
                <a:schemeClr val="dk1"/>
              </a:buClr>
              <a:buSzPts val="1400"/>
              <a:buFont typeface="Avenir"/>
              <a:buNone/>
              <a:defRPr/>
            </a:lvl5pPr>
            <a:lvl6pPr lvl="5" algn="l">
              <a:lnSpc>
                <a:spcPct val="100000"/>
              </a:lnSpc>
              <a:spcBef>
                <a:spcPts val="0"/>
              </a:spcBef>
              <a:spcAft>
                <a:spcPts val="0"/>
              </a:spcAft>
              <a:buClr>
                <a:schemeClr val="dk1"/>
              </a:buClr>
              <a:buSzPts val="1400"/>
              <a:buFont typeface="Avenir"/>
              <a:buNone/>
              <a:defRPr/>
            </a:lvl6pPr>
            <a:lvl7pPr lvl="6" algn="l">
              <a:lnSpc>
                <a:spcPct val="100000"/>
              </a:lnSpc>
              <a:spcBef>
                <a:spcPts val="0"/>
              </a:spcBef>
              <a:spcAft>
                <a:spcPts val="0"/>
              </a:spcAft>
              <a:buClr>
                <a:schemeClr val="dk1"/>
              </a:buClr>
              <a:buSzPts val="1400"/>
              <a:buFont typeface="Avenir"/>
              <a:buNone/>
              <a:defRPr/>
            </a:lvl7pPr>
            <a:lvl8pPr lvl="7" algn="l">
              <a:lnSpc>
                <a:spcPct val="100000"/>
              </a:lnSpc>
              <a:spcBef>
                <a:spcPts val="0"/>
              </a:spcBef>
              <a:spcAft>
                <a:spcPts val="0"/>
              </a:spcAft>
              <a:buClr>
                <a:schemeClr val="dk1"/>
              </a:buClr>
              <a:buSzPts val="1400"/>
              <a:buFont typeface="Avenir"/>
              <a:buNone/>
              <a:defRPr/>
            </a:lvl8pPr>
            <a:lvl9pPr lvl="8" algn="l">
              <a:lnSpc>
                <a:spcPct val="100000"/>
              </a:lnSpc>
              <a:spcBef>
                <a:spcPts val="0"/>
              </a:spcBef>
              <a:spcAft>
                <a:spcPts val="0"/>
              </a:spcAft>
              <a:buClr>
                <a:schemeClr val="dk1"/>
              </a:buClr>
              <a:buSzPts val="1400"/>
              <a:buFont typeface="Avenir"/>
              <a:buNone/>
              <a:defRPr/>
            </a:lvl9pPr>
          </a:lstStyle>
          <a:p>
            <a:endParaRPr/>
          </a:p>
        </p:txBody>
      </p:sp>
      <p:sp>
        <p:nvSpPr>
          <p:cNvPr id="41" name="Google Shape;41;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Bodoni"/>
                <a:ea typeface="Bodoni"/>
                <a:cs typeface="Bodoni"/>
                <a:sym typeface="Bodon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Bodoni"/>
                <a:ea typeface="Bodoni"/>
                <a:cs typeface="Bodoni"/>
                <a:sym typeface="Bodon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Bodoni"/>
                <a:ea typeface="Bodoni"/>
                <a:cs typeface="Bodoni"/>
                <a:sym typeface="Bodon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Bodoni"/>
                <a:ea typeface="Bodoni"/>
                <a:cs typeface="Bodoni"/>
                <a:sym typeface="Bodon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Bodoni"/>
                <a:ea typeface="Bodoni"/>
                <a:cs typeface="Bodoni"/>
                <a:sym typeface="Bodon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Bodoni"/>
                <a:ea typeface="Bodoni"/>
                <a:cs typeface="Bodoni"/>
                <a:sym typeface="Bodon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Bodoni"/>
                <a:ea typeface="Bodoni"/>
                <a:cs typeface="Bodoni"/>
                <a:sym typeface="Bodon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Bodoni"/>
                <a:ea typeface="Bodoni"/>
                <a:cs typeface="Bodoni"/>
                <a:sym typeface="Bodon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Bodoni"/>
                <a:ea typeface="Bodoni"/>
                <a:cs typeface="Bodoni"/>
                <a:sym typeface="Bodoni"/>
              </a:defRPr>
            </a:lvl9pPr>
          </a:lstStyle>
          <a:p>
            <a:pPr marL="0" lvl="0" indent="0" algn="r" rtl="0">
              <a:spcBef>
                <a:spcPts val="0"/>
              </a:spcBef>
              <a:spcAft>
                <a:spcPts val="0"/>
              </a:spcAft>
              <a:buNone/>
            </a:pPr>
            <a:fld id="{00000000-1234-1234-1234-123412341234}" type="slidenum">
              <a:rPr lang="en-US"/>
              <a:t>‹#›</a:t>
            </a:fld>
            <a:endParaRPr/>
          </a:p>
        </p:txBody>
      </p:sp>
      <p:pic>
        <p:nvPicPr>
          <p:cNvPr id="42" name="Google Shape;42;p16" descr="A logo of a state&#10;&#10;Description automatically generated"/>
          <p:cNvPicPr preferRelativeResize="0"/>
          <p:nvPr/>
        </p:nvPicPr>
        <p:blipFill rotWithShape="1">
          <a:blip r:embed="rId3">
            <a:alphaModFix/>
          </a:blip>
          <a:srcRect/>
          <a:stretch/>
        </p:blipFill>
        <p:spPr>
          <a:xfrm>
            <a:off x="9934404" y="378644"/>
            <a:ext cx="1616781" cy="1487438"/>
          </a:xfrm>
          <a:prstGeom prst="rect">
            <a:avLst/>
          </a:prstGeom>
          <a:noFill/>
          <a:ln>
            <a:noFill/>
          </a:ln>
        </p:spPr>
      </p:pic>
    </p:spTree>
    <p:custDataLst>
      <p:tags r:id="rId1"/>
    </p:custData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and Content">
  <p:cSld name="1_Title and Content">
    <p:spTree>
      <p:nvGrpSpPr>
        <p:cNvPr id="1" name="Shape 43"/>
        <p:cNvGrpSpPr/>
        <p:nvPr/>
      </p:nvGrpSpPr>
      <p:grpSpPr>
        <a:xfrm>
          <a:off x="0" y="0"/>
          <a:ext cx="0" cy="0"/>
          <a:chOff x="0" y="0"/>
          <a:chExt cx="0" cy="0"/>
        </a:xfrm>
      </p:grpSpPr>
      <p:sp>
        <p:nvSpPr>
          <p:cNvPr id="44" name="Google Shape;44;p1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sz="5000" b="1">
                <a:latin typeface="Bodoni"/>
                <a:ea typeface="Bodoni"/>
                <a:cs typeface="Bodoni"/>
                <a:sym typeface="Bodon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5" name="Google Shape;45;p17"/>
          <p:cNvSpPr txBox="1">
            <a:spLocks noGrp="1"/>
          </p:cNvSpPr>
          <p:nvPr>
            <p:ph type="body" idx="1"/>
          </p:nvPr>
        </p:nvSpPr>
        <p:spPr>
          <a:xfrm>
            <a:off x="838200" y="2021839"/>
            <a:ext cx="7543800" cy="4155123"/>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atin typeface="Avenir"/>
                <a:ea typeface="Avenir"/>
                <a:cs typeface="Avenir"/>
                <a:sym typeface="Aveni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1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chemeClr val="dk1"/>
              </a:buClr>
              <a:buSzPts val="1400"/>
              <a:buFont typeface="Bodoni"/>
              <a:buNone/>
              <a:defRPr>
                <a:latin typeface="Bodoni"/>
                <a:ea typeface="Bodoni"/>
                <a:cs typeface="Bodoni"/>
                <a:sym typeface="Bodoni"/>
              </a:defRPr>
            </a:lvl1pPr>
            <a:lvl2pPr lvl="1" algn="l">
              <a:lnSpc>
                <a:spcPct val="100000"/>
              </a:lnSpc>
              <a:spcBef>
                <a:spcPts val="0"/>
              </a:spcBef>
              <a:spcAft>
                <a:spcPts val="0"/>
              </a:spcAft>
              <a:buClr>
                <a:schemeClr val="dk1"/>
              </a:buClr>
              <a:buSzPts val="1400"/>
              <a:buFont typeface="Avenir"/>
              <a:buNone/>
              <a:defRPr/>
            </a:lvl2pPr>
            <a:lvl3pPr lvl="2" algn="l">
              <a:lnSpc>
                <a:spcPct val="100000"/>
              </a:lnSpc>
              <a:spcBef>
                <a:spcPts val="0"/>
              </a:spcBef>
              <a:spcAft>
                <a:spcPts val="0"/>
              </a:spcAft>
              <a:buClr>
                <a:schemeClr val="dk1"/>
              </a:buClr>
              <a:buSzPts val="1400"/>
              <a:buFont typeface="Avenir"/>
              <a:buNone/>
              <a:defRPr/>
            </a:lvl3pPr>
            <a:lvl4pPr lvl="3" algn="l">
              <a:lnSpc>
                <a:spcPct val="100000"/>
              </a:lnSpc>
              <a:spcBef>
                <a:spcPts val="0"/>
              </a:spcBef>
              <a:spcAft>
                <a:spcPts val="0"/>
              </a:spcAft>
              <a:buClr>
                <a:schemeClr val="dk1"/>
              </a:buClr>
              <a:buSzPts val="1400"/>
              <a:buFont typeface="Avenir"/>
              <a:buNone/>
              <a:defRPr/>
            </a:lvl4pPr>
            <a:lvl5pPr lvl="4" algn="l">
              <a:lnSpc>
                <a:spcPct val="100000"/>
              </a:lnSpc>
              <a:spcBef>
                <a:spcPts val="0"/>
              </a:spcBef>
              <a:spcAft>
                <a:spcPts val="0"/>
              </a:spcAft>
              <a:buClr>
                <a:schemeClr val="dk1"/>
              </a:buClr>
              <a:buSzPts val="1400"/>
              <a:buFont typeface="Avenir"/>
              <a:buNone/>
              <a:defRPr/>
            </a:lvl5pPr>
            <a:lvl6pPr lvl="5" algn="l">
              <a:lnSpc>
                <a:spcPct val="100000"/>
              </a:lnSpc>
              <a:spcBef>
                <a:spcPts val="0"/>
              </a:spcBef>
              <a:spcAft>
                <a:spcPts val="0"/>
              </a:spcAft>
              <a:buClr>
                <a:schemeClr val="dk1"/>
              </a:buClr>
              <a:buSzPts val="1400"/>
              <a:buFont typeface="Avenir"/>
              <a:buNone/>
              <a:defRPr/>
            </a:lvl6pPr>
            <a:lvl7pPr lvl="6" algn="l">
              <a:lnSpc>
                <a:spcPct val="100000"/>
              </a:lnSpc>
              <a:spcBef>
                <a:spcPts val="0"/>
              </a:spcBef>
              <a:spcAft>
                <a:spcPts val="0"/>
              </a:spcAft>
              <a:buClr>
                <a:schemeClr val="dk1"/>
              </a:buClr>
              <a:buSzPts val="1400"/>
              <a:buFont typeface="Avenir"/>
              <a:buNone/>
              <a:defRPr/>
            </a:lvl7pPr>
            <a:lvl8pPr lvl="7" algn="l">
              <a:lnSpc>
                <a:spcPct val="100000"/>
              </a:lnSpc>
              <a:spcBef>
                <a:spcPts val="0"/>
              </a:spcBef>
              <a:spcAft>
                <a:spcPts val="0"/>
              </a:spcAft>
              <a:buClr>
                <a:schemeClr val="dk1"/>
              </a:buClr>
              <a:buSzPts val="1400"/>
              <a:buFont typeface="Avenir"/>
              <a:buNone/>
              <a:defRPr/>
            </a:lvl8pPr>
            <a:lvl9pPr lvl="8" algn="l">
              <a:lnSpc>
                <a:spcPct val="100000"/>
              </a:lnSpc>
              <a:spcBef>
                <a:spcPts val="0"/>
              </a:spcBef>
              <a:spcAft>
                <a:spcPts val="0"/>
              </a:spcAft>
              <a:buClr>
                <a:schemeClr val="dk1"/>
              </a:buClr>
              <a:buSzPts val="1400"/>
              <a:buFont typeface="Avenir"/>
              <a:buNone/>
              <a:defRPr/>
            </a:lvl9pPr>
          </a:lstStyle>
          <a:p>
            <a:endParaRPr/>
          </a:p>
        </p:txBody>
      </p:sp>
      <p:sp>
        <p:nvSpPr>
          <p:cNvPr id="47" name="Google Shape;47;p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chemeClr val="dk1"/>
              </a:buClr>
              <a:buSzPts val="1400"/>
              <a:buFont typeface="Bodoni"/>
              <a:buNone/>
              <a:defRPr>
                <a:latin typeface="Bodoni"/>
                <a:ea typeface="Bodoni"/>
                <a:cs typeface="Bodoni"/>
                <a:sym typeface="Bodoni"/>
              </a:defRPr>
            </a:lvl1pPr>
            <a:lvl2pPr lvl="1" algn="l">
              <a:lnSpc>
                <a:spcPct val="100000"/>
              </a:lnSpc>
              <a:spcBef>
                <a:spcPts val="0"/>
              </a:spcBef>
              <a:spcAft>
                <a:spcPts val="0"/>
              </a:spcAft>
              <a:buClr>
                <a:schemeClr val="dk1"/>
              </a:buClr>
              <a:buSzPts val="1400"/>
              <a:buFont typeface="Avenir"/>
              <a:buNone/>
              <a:defRPr/>
            </a:lvl2pPr>
            <a:lvl3pPr lvl="2" algn="l">
              <a:lnSpc>
                <a:spcPct val="100000"/>
              </a:lnSpc>
              <a:spcBef>
                <a:spcPts val="0"/>
              </a:spcBef>
              <a:spcAft>
                <a:spcPts val="0"/>
              </a:spcAft>
              <a:buClr>
                <a:schemeClr val="dk1"/>
              </a:buClr>
              <a:buSzPts val="1400"/>
              <a:buFont typeface="Avenir"/>
              <a:buNone/>
              <a:defRPr/>
            </a:lvl3pPr>
            <a:lvl4pPr lvl="3" algn="l">
              <a:lnSpc>
                <a:spcPct val="100000"/>
              </a:lnSpc>
              <a:spcBef>
                <a:spcPts val="0"/>
              </a:spcBef>
              <a:spcAft>
                <a:spcPts val="0"/>
              </a:spcAft>
              <a:buClr>
                <a:schemeClr val="dk1"/>
              </a:buClr>
              <a:buSzPts val="1400"/>
              <a:buFont typeface="Avenir"/>
              <a:buNone/>
              <a:defRPr/>
            </a:lvl4pPr>
            <a:lvl5pPr lvl="4" algn="l">
              <a:lnSpc>
                <a:spcPct val="100000"/>
              </a:lnSpc>
              <a:spcBef>
                <a:spcPts val="0"/>
              </a:spcBef>
              <a:spcAft>
                <a:spcPts val="0"/>
              </a:spcAft>
              <a:buClr>
                <a:schemeClr val="dk1"/>
              </a:buClr>
              <a:buSzPts val="1400"/>
              <a:buFont typeface="Avenir"/>
              <a:buNone/>
              <a:defRPr/>
            </a:lvl5pPr>
            <a:lvl6pPr lvl="5" algn="l">
              <a:lnSpc>
                <a:spcPct val="100000"/>
              </a:lnSpc>
              <a:spcBef>
                <a:spcPts val="0"/>
              </a:spcBef>
              <a:spcAft>
                <a:spcPts val="0"/>
              </a:spcAft>
              <a:buClr>
                <a:schemeClr val="dk1"/>
              </a:buClr>
              <a:buSzPts val="1400"/>
              <a:buFont typeface="Avenir"/>
              <a:buNone/>
              <a:defRPr/>
            </a:lvl6pPr>
            <a:lvl7pPr lvl="6" algn="l">
              <a:lnSpc>
                <a:spcPct val="100000"/>
              </a:lnSpc>
              <a:spcBef>
                <a:spcPts val="0"/>
              </a:spcBef>
              <a:spcAft>
                <a:spcPts val="0"/>
              </a:spcAft>
              <a:buClr>
                <a:schemeClr val="dk1"/>
              </a:buClr>
              <a:buSzPts val="1400"/>
              <a:buFont typeface="Avenir"/>
              <a:buNone/>
              <a:defRPr/>
            </a:lvl7pPr>
            <a:lvl8pPr lvl="7" algn="l">
              <a:lnSpc>
                <a:spcPct val="100000"/>
              </a:lnSpc>
              <a:spcBef>
                <a:spcPts val="0"/>
              </a:spcBef>
              <a:spcAft>
                <a:spcPts val="0"/>
              </a:spcAft>
              <a:buClr>
                <a:schemeClr val="dk1"/>
              </a:buClr>
              <a:buSzPts val="1400"/>
              <a:buFont typeface="Avenir"/>
              <a:buNone/>
              <a:defRPr/>
            </a:lvl8pPr>
            <a:lvl9pPr lvl="8" algn="l">
              <a:lnSpc>
                <a:spcPct val="100000"/>
              </a:lnSpc>
              <a:spcBef>
                <a:spcPts val="0"/>
              </a:spcBef>
              <a:spcAft>
                <a:spcPts val="0"/>
              </a:spcAft>
              <a:buClr>
                <a:schemeClr val="dk1"/>
              </a:buClr>
              <a:buSzPts val="1400"/>
              <a:buFont typeface="Avenir"/>
              <a:buNone/>
              <a:defRPr/>
            </a:lvl9pPr>
          </a:lstStyle>
          <a:p>
            <a:endParaRPr/>
          </a:p>
        </p:txBody>
      </p:sp>
      <p:sp>
        <p:nvSpPr>
          <p:cNvPr id="48" name="Google Shape;48;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Bodoni"/>
                <a:ea typeface="Bodoni"/>
                <a:cs typeface="Bodoni"/>
                <a:sym typeface="Bodon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Bodoni"/>
                <a:ea typeface="Bodoni"/>
                <a:cs typeface="Bodoni"/>
                <a:sym typeface="Bodon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Bodoni"/>
                <a:ea typeface="Bodoni"/>
                <a:cs typeface="Bodoni"/>
                <a:sym typeface="Bodon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Bodoni"/>
                <a:ea typeface="Bodoni"/>
                <a:cs typeface="Bodoni"/>
                <a:sym typeface="Bodon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Bodoni"/>
                <a:ea typeface="Bodoni"/>
                <a:cs typeface="Bodoni"/>
                <a:sym typeface="Bodon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Bodoni"/>
                <a:ea typeface="Bodoni"/>
                <a:cs typeface="Bodoni"/>
                <a:sym typeface="Bodon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Bodoni"/>
                <a:ea typeface="Bodoni"/>
                <a:cs typeface="Bodoni"/>
                <a:sym typeface="Bodon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Bodoni"/>
                <a:ea typeface="Bodoni"/>
                <a:cs typeface="Bodoni"/>
                <a:sym typeface="Bodon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Bodoni"/>
                <a:ea typeface="Bodoni"/>
                <a:cs typeface="Bodoni"/>
                <a:sym typeface="Bodoni"/>
              </a:defRPr>
            </a:lvl9pPr>
          </a:lstStyle>
          <a:p>
            <a:pPr marL="0" lvl="0" indent="0" algn="r" rtl="0">
              <a:spcBef>
                <a:spcPts val="0"/>
              </a:spcBef>
              <a:spcAft>
                <a:spcPts val="0"/>
              </a:spcAft>
              <a:buNone/>
            </a:pPr>
            <a:fld id="{00000000-1234-1234-1234-123412341234}" type="slidenum">
              <a:rPr lang="en-US"/>
              <a:t>‹#›</a:t>
            </a:fld>
            <a:endParaRPr/>
          </a:p>
        </p:txBody>
      </p:sp>
      <p:sp>
        <p:nvSpPr>
          <p:cNvPr id="49" name="Google Shape;49;p17"/>
          <p:cNvSpPr/>
          <p:nvPr/>
        </p:nvSpPr>
        <p:spPr>
          <a:xfrm>
            <a:off x="492254" y="6217379"/>
            <a:ext cx="3703320" cy="94997"/>
          </a:xfrm>
          <a:prstGeom prst="rect">
            <a:avLst/>
          </a:prstGeom>
          <a:solidFill>
            <a:srgbClr val="0B7B4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lt1"/>
              </a:solidFill>
              <a:latin typeface="Avenir"/>
              <a:ea typeface="Avenir"/>
              <a:cs typeface="Avenir"/>
              <a:sym typeface="Avenir"/>
            </a:endParaRPr>
          </a:p>
        </p:txBody>
      </p:sp>
      <p:sp>
        <p:nvSpPr>
          <p:cNvPr id="50" name="Google Shape;50;p17"/>
          <p:cNvSpPr/>
          <p:nvPr/>
        </p:nvSpPr>
        <p:spPr>
          <a:xfrm>
            <a:off x="8087867" y="6213822"/>
            <a:ext cx="3703320" cy="98554"/>
          </a:xfrm>
          <a:prstGeom prst="rect">
            <a:avLst/>
          </a:prstGeom>
          <a:solidFill>
            <a:srgbClr val="0D507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51;p17"/>
          <p:cNvSpPr/>
          <p:nvPr/>
        </p:nvSpPr>
        <p:spPr>
          <a:xfrm>
            <a:off x="4287550" y="6217379"/>
            <a:ext cx="3703320" cy="91440"/>
          </a:xfrm>
          <a:prstGeom prst="rect">
            <a:avLst/>
          </a:prstGeom>
          <a:solidFill>
            <a:srgbClr val="ECEB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52" name="Google Shape;52;p17" descr="A logo of a state&#10;&#10;Description automatically generated"/>
          <p:cNvPicPr preferRelativeResize="0"/>
          <p:nvPr/>
        </p:nvPicPr>
        <p:blipFill rotWithShape="1">
          <a:blip r:embed="rId3">
            <a:alphaModFix/>
          </a:blip>
          <a:srcRect/>
          <a:stretch/>
        </p:blipFill>
        <p:spPr>
          <a:xfrm>
            <a:off x="8970609" y="1734661"/>
            <a:ext cx="2383191" cy="2192535"/>
          </a:xfrm>
          <a:prstGeom prst="rect">
            <a:avLst/>
          </a:prstGeom>
          <a:noFill/>
          <a:ln>
            <a:noFill/>
          </a:ln>
        </p:spPr>
      </p:pic>
    </p:spTree>
    <p:custDataLst>
      <p:tags r:id="rId1"/>
    </p:custData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and Content">
  <p:cSld name="1_Title and Content 2">
    <p:spTree>
      <p:nvGrpSpPr>
        <p:cNvPr id="1" name="Shape 53"/>
        <p:cNvGrpSpPr/>
        <p:nvPr/>
      </p:nvGrpSpPr>
      <p:grpSpPr>
        <a:xfrm>
          <a:off x="0" y="0"/>
          <a:ext cx="0" cy="0"/>
          <a:chOff x="0" y="0"/>
          <a:chExt cx="0" cy="0"/>
        </a:xfrm>
      </p:grpSpPr>
      <p:sp>
        <p:nvSpPr>
          <p:cNvPr id="54" name="Google Shape;54;p18"/>
          <p:cNvSpPr txBox="1">
            <a:spLocks noGrp="1"/>
          </p:cNvSpPr>
          <p:nvPr>
            <p:ph type="title"/>
          </p:nvPr>
        </p:nvSpPr>
        <p:spPr>
          <a:xfrm>
            <a:off x="838200" y="365125"/>
            <a:ext cx="89662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sz="5000" b="1">
                <a:latin typeface="Bodoni"/>
                <a:ea typeface="Bodoni"/>
                <a:cs typeface="Bodoni"/>
                <a:sym typeface="Bodon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5" name="Google Shape;55;p18"/>
          <p:cNvSpPr txBox="1">
            <a:spLocks noGrp="1"/>
          </p:cNvSpPr>
          <p:nvPr>
            <p:ph type="body" idx="1"/>
          </p:nvPr>
        </p:nvSpPr>
        <p:spPr>
          <a:xfrm>
            <a:off x="838200" y="2006599"/>
            <a:ext cx="10515600" cy="4170363"/>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atin typeface="Avenir"/>
                <a:ea typeface="Avenir"/>
                <a:cs typeface="Avenir"/>
                <a:sym typeface="Aveni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6" name="Google Shape;56;p1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chemeClr val="dk1"/>
              </a:buClr>
              <a:buSzPts val="1400"/>
              <a:buFont typeface="Bodoni"/>
              <a:buNone/>
              <a:defRPr>
                <a:latin typeface="Bodoni"/>
                <a:ea typeface="Bodoni"/>
                <a:cs typeface="Bodoni"/>
                <a:sym typeface="Bodoni"/>
              </a:defRPr>
            </a:lvl1pPr>
            <a:lvl2pPr lvl="1" algn="l">
              <a:lnSpc>
                <a:spcPct val="100000"/>
              </a:lnSpc>
              <a:spcBef>
                <a:spcPts val="0"/>
              </a:spcBef>
              <a:spcAft>
                <a:spcPts val="0"/>
              </a:spcAft>
              <a:buClr>
                <a:schemeClr val="dk1"/>
              </a:buClr>
              <a:buSzPts val="1400"/>
              <a:buFont typeface="Avenir"/>
              <a:buNone/>
              <a:defRPr/>
            </a:lvl2pPr>
            <a:lvl3pPr lvl="2" algn="l">
              <a:lnSpc>
                <a:spcPct val="100000"/>
              </a:lnSpc>
              <a:spcBef>
                <a:spcPts val="0"/>
              </a:spcBef>
              <a:spcAft>
                <a:spcPts val="0"/>
              </a:spcAft>
              <a:buClr>
                <a:schemeClr val="dk1"/>
              </a:buClr>
              <a:buSzPts val="1400"/>
              <a:buFont typeface="Avenir"/>
              <a:buNone/>
              <a:defRPr/>
            </a:lvl3pPr>
            <a:lvl4pPr lvl="3" algn="l">
              <a:lnSpc>
                <a:spcPct val="100000"/>
              </a:lnSpc>
              <a:spcBef>
                <a:spcPts val="0"/>
              </a:spcBef>
              <a:spcAft>
                <a:spcPts val="0"/>
              </a:spcAft>
              <a:buClr>
                <a:schemeClr val="dk1"/>
              </a:buClr>
              <a:buSzPts val="1400"/>
              <a:buFont typeface="Avenir"/>
              <a:buNone/>
              <a:defRPr/>
            </a:lvl4pPr>
            <a:lvl5pPr lvl="4" algn="l">
              <a:lnSpc>
                <a:spcPct val="100000"/>
              </a:lnSpc>
              <a:spcBef>
                <a:spcPts val="0"/>
              </a:spcBef>
              <a:spcAft>
                <a:spcPts val="0"/>
              </a:spcAft>
              <a:buClr>
                <a:schemeClr val="dk1"/>
              </a:buClr>
              <a:buSzPts val="1400"/>
              <a:buFont typeface="Avenir"/>
              <a:buNone/>
              <a:defRPr/>
            </a:lvl5pPr>
            <a:lvl6pPr lvl="5" algn="l">
              <a:lnSpc>
                <a:spcPct val="100000"/>
              </a:lnSpc>
              <a:spcBef>
                <a:spcPts val="0"/>
              </a:spcBef>
              <a:spcAft>
                <a:spcPts val="0"/>
              </a:spcAft>
              <a:buClr>
                <a:schemeClr val="dk1"/>
              </a:buClr>
              <a:buSzPts val="1400"/>
              <a:buFont typeface="Avenir"/>
              <a:buNone/>
              <a:defRPr/>
            </a:lvl6pPr>
            <a:lvl7pPr lvl="6" algn="l">
              <a:lnSpc>
                <a:spcPct val="100000"/>
              </a:lnSpc>
              <a:spcBef>
                <a:spcPts val="0"/>
              </a:spcBef>
              <a:spcAft>
                <a:spcPts val="0"/>
              </a:spcAft>
              <a:buClr>
                <a:schemeClr val="dk1"/>
              </a:buClr>
              <a:buSzPts val="1400"/>
              <a:buFont typeface="Avenir"/>
              <a:buNone/>
              <a:defRPr/>
            </a:lvl7pPr>
            <a:lvl8pPr lvl="7" algn="l">
              <a:lnSpc>
                <a:spcPct val="100000"/>
              </a:lnSpc>
              <a:spcBef>
                <a:spcPts val="0"/>
              </a:spcBef>
              <a:spcAft>
                <a:spcPts val="0"/>
              </a:spcAft>
              <a:buClr>
                <a:schemeClr val="dk1"/>
              </a:buClr>
              <a:buSzPts val="1400"/>
              <a:buFont typeface="Avenir"/>
              <a:buNone/>
              <a:defRPr/>
            </a:lvl8pPr>
            <a:lvl9pPr lvl="8" algn="l">
              <a:lnSpc>
                <a:spcPct val="100000"/>
              </a:lnSpc>
              <a:spcBef>
                <a:spcPts val="0"/>
              </a:spcBef>
              <a:spcAft>
                <a:spcPts val="0"/>
              </a:spcAft>
              <a:buClr>
                <a:schemeClr val="dk1"/>
              </a:buClr>
              <a:buSzPts val="1400"/>
              <a:buFont typeface="Avenir"/>
              <a:buNone/>
              <a:defRPr/>
            </a:lvl9pPr>
          </a:lstStyle>
          <a:p>
            <a:endParaRPr/>
          </a:p>
        </p:txBody>
      </p:sp>
      <p:sp>
        <p:nvSpPr>
          <p:cNvPr id="57" name="Google Shape;57;p1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chemeClr val="dk1"/>
              </a:buClr>
              <a:buSzPts val="1400"/>
              <a:buFont typeface="Bodoni"/>
              <a:buNone/>
              <a:defRPr>
                <a:latin typeface="Bodoni"/>
                <a:ea typeface="Bodoni"/>
                <a:cs typeface="Bodoni"/>
                <a:sym typeface="Bodoni"/>
              </a:defRPr>
            </a:lvl1pPr>
            <a:lvl2pPr lvl="1" algn="l">
              <a:lnSpc>
                <a:spcPct val="100000"/>
              </a:lnSpc>
              <a:spcBef>
                <a:spcPts val="0"/>
              </a:spcBef>
              <a:spcAft>
                <a:spcPts val="0"/>
              </a:spcAft>
              <a:buClr>
                <a:schemeClr val="dk1"/>
              </a:buClr>
              <a:buSzPts val="1400"/>
              <a:buFont typeface="Avenir"/>
              <a:buNone/>
              <a:defRPr/>
            </a:lvl2pPr>
            <a:lvl3pPr lvl="2" algn="l">
              <a:lnSpc>
                <a:spcPct val="100000"/>
              </a:lnSpc>
              <a:spcBef>
                <a:spcPts val="0"/>
              </a:spcBef>
              <a:spcAft>
                <a:spcPts val="0"/>
              </a:spcAft>
              <a:buClr>
                <a:schemeClr val="dk1"/>
              </a:buClr>
              <a:buSzPts val="1400"/>
              <a:buFont typeface="Avenir"/>
              <a:buNone/>
              <a:defRPr/>
            </a:lvl3pPr>
            <a:lvl4pPr lvl="3" algn="l">
              <a:lnSpc>
                <a:spcPct val="100000"/>
              </a:lnSpc>
              <a:spcBef>
                <a:spcPts val="0"/>
              </a:spcBef>
              <a:spcAft>
                <a:spcPts val="0"/>
              </a:spcAft>
              <a:buClr>
                <a:schemeClr val="dk1"/>
              </a:buClr>
              <a:buSzPts val="1400"/>
              <a:buFont typeface="Avenir"/>
              <a:buNone/>
              <a:defRPr/>
            </a:lvl4pPr>
            <a:lvl5pPr lvl="4" algn="l">
              <a:lnSpc>
                <a:spcPct val="100000"/>
              </a:lnSpc>
              <a:spcBef>
                <a:spcPts val="0"/>
              </a:spcBef>
              <a:spcAft>
                <a:spcPts val="0"/>
              </a:spcAft>
              <a:buClr>
                <a:schemeClr val="dk1"/>
              </a:buClr>
              <a:buSzPts val="1400"/>
              <a:buFont typeface="Avenir"/>
              <a:buNone/>
              <a:defRPr/>
            </a:lvl5pPr>
            <a:lvl6pPr lvl="5" algn="l">
              <a:lnSpc>
                <a:spcPct val="100000"/>
              </a:lnSpc>
              <a:spcBef>
                <a:spcPts val="0"/>
              </a:spcBef>
              <a:spcAft>
                <a:spcPts val="0"/>
              </a:spcAft>
              <a:buClr>
                <a:schemeClr val="dk1"/>
              </a:buClr>
              <a:buSzPts val="1400"/>
              <a:buFont typeface="Avenir"/>
              <a:buNone/>
              <a:defRPr/>
            </a:lvl6pPr>
            <a:lvl7pPr lvl="6" algn="l">
              <a:lnSpc>
                <a:spcPct val="100000"/>
              </a:lnSpc>
              <a:spcBef>
                <a:spcPts val="0"/>
              </a:spcBef>
              <a:spcAft>
                <a:spcPts val="0"/>
              </a:spcAft>
              <a:buClr>
                <a:schemeClr val="dk1"/>
              </a:buClr>
              <a:buSzPts val="1400"/>
              <a:buFont typeface="Avenir"/>
              <a:buNone/>
              <a:defRPr/>
            </a:lvl7pPr>
            <a:lvl8pPr lvl="7" algn="l">
              <a:lnSpc>
                <a:spcPct val="100000"/>
              </a:lnSpc>
              <a:spcBef>
                <a:spcPts val="0"/>
              </a:spcBef>
              <a:spcAft>
                <a:spcPts val="0"/>
              </a:spcAft>
              <a:buClr>
                <a:schemeClr val="dk1"/>
              </a:buClr>
              <a:buSzPts val="1400"/>
              <a:buFont typeface="Avenir"/>
              <a:buNone/>
              <a:defRPr/>
            </a:lvl8pPr>
            <a:lvl9pPr lvl="8" algn="l">
              <a:lnSpc>
                <a:spcPct val="100000"/>
              </a:lnSpc>
              <a:spcBef>
                <a:spcPts val="0"/>
              </a:spcBef>
              <a:spcAft>
                <a:spcPts val="0"/>
              </a:spcAft>
              <a:buClr>
                <a:schemeClr val="dk1"/>
              </a:buClr>
              <a:buSzPts val="1400"/>
              <a:buFont typeface="Avenir"/>
              <a:buNone/>
              <a:defRPr/>
            </a:lvl9pPr>
          </a:lstStyle>
          <a:p>
            <a:endParaRPr/>
          </a:p>
        </p:txBody>
      </p:sp>
      <p:sp>
        <p:nvSpPr>
          <p:cNvPr id="58" name="Google Shape;58;p1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Bodoni"/>
                <a:ea typeface="Bodoni"/>
                <a:cs typeface="Bodoni"/>
                <a:sym typeface="Bodon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Bodoni"/>
                <a:ea typeface="Bodoni"/>
                <a:cs typeface="Bodoni"/>
                <a:sym typeface="Bodon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Bodoni"/>
                <a:ea typeface="Bodoni"/>
                <a:cs typeface="Bodoni"/>
                <a:sym typeface="Bodon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Bodoni"/>
                <a:ea typeface="Bodoni"/>
                <a:cs typeface="Bodoni"/>
                <a:sym typeface="Bodon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Bodoni"/>
                <a:ea typeface="Bodoni"/>
                <a:cs typeface="Bodoni"/>
                <a:sym typeface="Bodon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Bodoni"/>
                <a:ea typeface="Bodoni"/>
                <a:cs typeface="Bodoni"/>
                <a:sym typeface="Bodon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Bodoni"/>
                <a:ea typeface="Bodoni"/>
                <a:cs typeface="Bodoni"/>
                <a:sym typeface="Bodon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Bodoni"/>
                <a:ea typeface="Bodoni"/>
                <a:cs typeface="Bodoni"/>
                <a:sym typeface="Bodon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Bodoni"/>
                <a:ea typeface="Bodoni"/>
                <a:cs typeface="Bodoni"/>
                <a:sym typeface="Bodoni"/>
              </a:defRPr>
            </a:lvl9pPr>
          </a:lstStyle>
          <a:p>
            <a:pPr marL="0" lvl="0" indent="0" algn="r" rtl="0">
              <a:spcBef>
                <a:spcPts val="0"/>
              </a:spcBef>
              <a:spcAft>
                <a:spcPts val="0"/>
              </a:spcAft>
              <a:buNone/>
            </a:pPr>
            <a:fld id="{00000000-1234-1234-1234-123412341234}" type="slidenum">
              <a:rPr lang="en-US"/>
              <a:t>‹#›</a:t>
            </a:fld>
            <a:endParaRPr/>
          </a:p>
        </p:txBody>
      </p:sp>
      <p:pic>
        <p:nvPicPr>
          <p:cNvPr id="59" name="Google Shape;59;p18" descr="A logo of a state&#10;&#10;Description automatically generated"/>
          <p:cNvPicPr preferRelativeResize="0"/>
          <p:nvPr/>
        </p:nvPicPr>
        <p:blipFill rotWithShape="1">
          <a:blip r:embed="rId3">
            <a:alphaModFix/>
          </a:blip>
          <a:srcRect/>
          <a:stretch/>
        </p:blipFill>
        <p:spPr>
          <a:xfrm>
            <a:off x="9934404" y="378644"/>
            <a:ext cx="1616781" cy="1487438"/>
          </a:xfrm>
          <a:prstGeom prst="rect">
            <a:avLst/>
          </a:prstGeom>
          <a:noFill/>
          <a:ln>
            <a:noFill/>
          </a:ln>
        </p:spPr>
      </p:pic>
      <p:sp>
        <p:nvSpPr>
          <p:cNvPr id="60" name="Google Shape;60;p18"/>
          <p:cNvSpPr/>
          <p:nvPr/>
        </p:nvSpPr>
        <p:spPr>
          <a:xfrm>
            <a:off x="492254" y="6217379"/>
            <a:ext cx="3703320" cy="94997"/>
          </a:xfrm>
          <a:prstGeom prst="rect">
            <a:avLst/>
          </a:prstGeom>
          <a:solidFill>
            <a:srgbClr val="0B7B4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lt1"/>
              </a:solidFill>
              <a:latin typeface="Avenir"/>
              <a:ea typeface="Avenir"/>
              <a:cs typeface="Avenir"/>
              <a:sym typeface="Avenir"/>
            </a:endParaRPr>
          </a:p>
        </p:txBody>
      </p:sp>
      <p:sp>
        <p:nvSpPr>
          <p:cNvPr id="61" name="Google Shape;61;p18"/>
          <p:cNvSpPr/>
          <p:nvPr/>
        </p:nvSpPr>
        <p:spPr>
          <a:xfrm>
            <a:off x="8087867" y="6213822"/>
            <a:ext cx="3703320" cy="98554"/>
          </a:xfrm>
          <a:prstGeom prst="rect">
            <a:avLst/>
          </a:prstGeom>
          <a:solidFill>
            <a:srgbClr val="0D507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62;p18"/>
          <p:cNvSpPr/>
          <p:nvPr/>
        </p:nvSpPr>
        <p:spPr>
          <a:xfrm>
            <a:off x="4287550" y="6217379"/>
            <a:ext cx="3703320" cy="91440"/>
          </a:xfrm>
          <a:prstGeom prst="rect">
            <a:avLst/>
          </a:prstGeom>
          <a:solidFill>
            <a:srgbClr val="ECEB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ustDataLst>
      <p:tags r:id="rId1"/>
    </p:custData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and Content">
  <p:cSld name="1_Title and Content 3">
    <p:spTree>
      <p:nvGrpSpPr>
        <p:cNvPr id="1" name="Shape 63"/>
        <p:cNvGrpSpPr/>
        <p:nvPr/>
      </p:nvGrpSpPr>
      <p:grpSpPr>
        <a:xfrm>
          <a:off x="0" y="0"/>
          <a:ext cx="0" cy="0"/>
          <a:chOff x="0" y="0"/>
          <a:chExt cx="0" cy="0"/>
        </a:xfrm>
      </p:grpSpPr>
      <p:sp>
        <p:nvSpPr>
          <p:cNvPr id="64" name="Google Shape;64;p19"/>
          <p:cNvSpPr txBox="1">
            <a:spLocks noGrp="1"/>
          </p:cNvSpPr>
          <p:nvPr>
            <p:ph type="title"/>
          </p:nvPr>
        </p:nvSpPr>
        <p:spPr>
          <a:xfrm>
            <a:off x="838200" y="365125"/>
            <a:ext cx="89662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sz="5000" b="1">
                <a:latin typeface="Bodoni"/>
                <a:ea typeface="Bodoni"/>
                <a:cs typeface="Bodoni"/>
                <a:sym typeface="Bodon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5" name="Google Shape;65;p19"/>
          <p:cNvSpPr txBox="1">
            <a:spLocks noGrp="1"/>
          </p:cNvSpPr>
          <p:nvPr>
            <p:ph type="body" idx="1"/>
          </p:nvPr>
        </p:nvSpPr>
        <p:spPr>
          <a:xfrm>
            <a:off x="838200" y="2006599"/>
            <a:ext cx="5120640" cy="4170363"/>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atin typeface="Avenir"/>
                <a:ea typeface="Avenir"/>
                <a:cs typeface="Avenir"/>
                <a:sym typeface="Aveni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6" name="Google Shape;66;p1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chemeClr val="dk1"/>
              </a:buClr>
              <a:buSzPts val="1400"/>
              <a:buFont typeface="Bodoni"/>
              <a:buNone/>
              <a:defRPr>
                <a:latin typeface="Bodoni"/>
                <a:ea typeface="Bodoni"/>
                <a:cs typeface="Bodoni"/>
                <a:sym typeface="Bodoni"/>
              </a:defRPr>
            </a:lvl1pPr>
            <a:lvl2pPr lvl="1" algn="l">
              <a:lnSpc>
                <a:spcPct val="100000"/>
              </a:lnSpc>
              <a:spcBef>
                <a:spcPts val="0"/>
              </a:spcBef>
              <a:spcAft>
                <a:spcPts val="0"/>
              </a:spcAft>
              <a:buClr>
                <a:schemeClr val="dk1"/>
              </a:buClr>
              <a:buSzPts val="1400"/>
              <a:buFont typeface="Avenir"/>
              <a:buNone/>
              <a:defRPr/>
            </a:lvl2pPr>
            <a:lvl3pPr lvl="2" algn="l">
              <a:lnSpc>
                <a:spcPct val="100000"/>
              </a:lnSpc>
              <a:spcBef>
                <a:spcPts val="0"/>
              </a:spcBef>
              <a:spcAft>
                <a:spcPts val="0"/>
              </a:spcAft>
              <a:buClr>
                <a:schemeClr val="dk1"/>
              </a:buClr>
              <a:buSzPts val="1400"/>
              <a:buFont typeface="Avenir"/>
              <a:buNone/>
              <a:defRPr/>
            </a:lvl3pPr>
            <a:lvl4pPr lvl="3" algn="l">
              <a:lnSpc>
                <a:spcPct val="100000"/>
              </a:lnSpc>
              <a:spcBef>
                <a:spcPts val="0"/>
              </a:spcBef>
              <a:spcAft>
                <a:spcPts val="0"/>
              </a:spcAft>
              <a:buClr>
                <a:schemeClr val="dk1"/>
              </a:buClr>
              <a:buSzPts val="1400"/>
              <a:buFont typeface="Avenir"/>
              <a:buNone/>
              <a:defRPr/>
            </a:lvl4pPr>
            <a:lvl5pPr lvl="4" algn="l">
              <a:lnSpc>
                <a:spcPct val="100000"/>
              </a:lnSpc>
              <a:spcBef>
                <a:spcPts val="0"/>
              </a:spcBef>
              <a:spcAft>
                <a:spcPts val="0"/>
              </a:spcAft>
              <a:buClr>
                <a:schemeClr val="dk1"/>
              </a:buClr>
              <a:buSzPts val="1400"/>
              <a:buFont typeface="Avenir"/>
              <a:buNone/>
              <a:defRPr/>
            </a:lvl5pPr>
            <a:lvl6pPr lvl="5" algn="l">
              <a:lnSpc>
                <a:spcPct val="100000"/>
              </a:lnSpc>
              <a:spcBef>
                <a:spcPts val="0"/>
              </a:spcBef>
              <a:spcAft>
                <a:spcPts val="0"/>
              </a:spcAft>
              <a:buClr>
                <a:schemeClr val="dk1"/>
              </a:buClr>
              <a:buSzPts val="1400"/>
              <a:buFont typeface="Avenir"/>
              <a:buNone/>
              <a:defRPr/>
            </a:lvl6pPr>
            <a:lvl7pPr lvl="6" algn="l">
              <a:lnSpc>
                <a:spcPct val="100000"/>
              </a:lnSpc>
              <a:spcBef>
                <a:spcPts val="0"/>
              </a:spcBef>
              <a:spcAft>
                <a:spcPts val="0"/>
              </a:spcAft>
              <a:buClr>
                <a:schemeClr val="dk1"/>
              </a:buClr>
              <a:buSzPts val="1400"/>
              <a:buFont typeface="Avenir"/>
              <a:buNone/>
              <a:defRPr/>
            </a:lvl7pPr>
            <a:lvl8pPr lvl="7" algn="l">
              <a:lnSpc>
                <a:spcPct val="100000"/>
              </a:lnSpc>
              <a:spcBef>
                <a:spcPts val="0"/>
              </a:spcBef>
              <a:spcAft>
                <a:spcPts val="0"/>
              </a:spcAft>
              <a:buClr>
                <a:schemeClr val="dk1"/>
              </a:buClr>
              <a:buSzPts val="1400"/>
              <a:buFont typeface="Avenir"/>
              <a:buNone/>
              <a:defRPr/>
            </a:lvl8pPr>
            <a:lvl9pPr lvl="8" algn="l">
              <a:lnSpc>
                <a:spcPct val="100000"/>
              </a:lnSpc>
              <a:spcBef>
                <a:spcPts val="0"/>
              </a:spcBef>
              <a:spcAft>
                <a:spcPts val="0"/>
              </a:spcAft>
              <a:buClr>
                <a:schemeClr val="dk1"/>
              </a:buClr>
              <a:buSzPts val="1400"/>
              <a:buFont typeface="Avenir"/>
              <a:buNone/>
              <a:defRPr/>
            </a:lvl9pPr>
          </a:lstStyle>
          <a:p>
            <a:endParaRPr/>
          </a:p>
        </p:txBody>
      </p:sp>
      <p:sp>
        <p:nvSpPr>
          <p:cNvPr id="67" name="Google Shape;67;p1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chemeClr val="dk1"/>
              </a:buClr>
              <a:buSzPts val="1400"/>
              <a:buFont typeface="Bodoni"/>
              <a:buNone/>
              <a:defRPr>
                <a:latin typeface="Bodoni"/>
                <a:ea typeface="Bodoni"/>
                <a:cs typeface="Bodoni"/>
                <a:sym typeface="Bodoni"/>
              </a:defRPr>
            </a:lvl1pPr>
            <a:lvl2pPr lvl="1" algn="l">
              <a:lnSpc>
                <a:spcPct val="100000"/>
              </a:lnSpc>
              <a:spcBef>
                <a:spcPts val="0"/>
              </a:spcBef>
              <a:spcAft>
                <a:spcPts val="0"/>
              </a:spcAft>
              <a:buClr>
                <a:schemeClr val="dk1"/>
              </a:buClr>
              <a:buSzPts val="1400"/>
              <a:buFont typeface="Avenir"/>
              <a:buNone/>
              <a:defRPr/>
            </a:lvl2pPr>
            <a:lvl3pPr lvl="2" algn="l">
              <a:lnSpc>
                <a:spcPct val="100000"/>
              </a:lnSpc>
              <a:spcBef>
                <a:spcPts val="0"/>
              </a:spcBef>
              <a:spcAft>
                <a:spcPts val="0"/>
              </a:spcAft>
              <a:buClr>
                <a:schemeClr val="dk1"/>
              </a:buClr>
              <a:buSzPts val="1400"/>
              <a:buFont typeface="Avenir"/>
              <a:buNone/>
              <a:defRPr/>
            </a:lvl3pPr>
            <a:lvl4pPr lvl="3" algn="l">
              <a:lnSpc>
                <a:spcPct val="100000"/>
              </a:lnSpc>
              <a:spcBef>
                <a:spcPts val="0"/>
              </a:spcBef>
              <a:spcAft>
                <a:spcPts val="0"/>
              </a:spcAft>
              <a:buClr>
                <a:schemeClr val="dk1"/>
              </a:buClr>
              <a:buSzPts val="1400"/>
              <a:buFont typeface="Avenir"/>
              <a:buNone/>
              <a:defRPr/>
            </a:lvl4pPr>
            <a:lvl5pPr lvl="4" algn="l">
              <a:lnSpc>
                <a:spcPct val="100000"/>
              </a:lnSpc>
              <a:spcBef>
                <a:spcPts val="0"/>
              </a:spcBef>
              <a:spcAft>
                <a:spcPts val="0"/>
              </a:spcAft>
              <a:buClr>
                <a:schemeClr val="dk1"/>
              </a:buClr>
              <a:buSzPts val="1400"/>
              <a:buFont typeface="Avenir"/>
              <a:buNone/>
              <a:defRPr/>
            </a:lvl5pPr>
            <a:lvl6pPr lvl="5" algn="l">
              <a:lnSpc>
                <a:spcPct val="100000"/>
              </a:lnSpc>
              <a:spcBef>
                <a:spcPts val="0"/>
              </a:spcBef>
              <a:spcAft>
                <a:spcPts val="0"/>
              </a:spcAft>
              <a:buClr>
                <a:schemeClr val="dk1"/>
              </a:buClr>
              <a:buSzPts val="1400"/>
              <a:buFont typeface="Avenir"/>
              <a:buNone/>
              <a:defRPr/>
            </a:lvl6pPr>
            <a:lvl7pPr lvl="6" algn="l">
              <a:lnSpc>
                <a:spcPct val="100000"/>
              </a:lnSpc>
              <a:spcBef>
                <a:spcPts val="0"/>
              </a:spcBef>
              <a:spcAft>
                <a:spcPts val="0"/>
              </a:spcAft>
              <a:buClr>
                <a:schemeClr val="dk1"/>
              </a:buClr>
              <a:buSzPts val="1400"/>
              <a:buFont typeface="Avenir"/>
              <a:buNone/>
              <a:defRPr/>
            </a:lvl7pPr>
            <a:lvl8pPr lvl="7" algn="l">
              <a:lnSpc>
                <a:spcPct val="100000"/>
              </a:lnSpc>
              <a:spcBef>
                <a:spcPts val="0"/>
              </a:spcBef>
              <a:spcAft>
                <a:spcPts val="0"/>
              </a:spcAft>
              <a:buClr>
                <a:schemeClr val="dk1"/>
              </a:buClr>
              <a:buSzPts val="1400"/>
              <a:buFont typeface="Avenir"/>
              <a:buNone/>
              <a:defRPr/>
            </a:lvl8pPr>
            <a:lvl9pPr lvl="8" algn="l">
              <a:lnSpc>
                <a:spcPct val="100000"/>
              </a:lnSpc>
              <a:spcBef>
                <a:spcPts val="0"/>
              </a:spcBef>
              <a:spcAft>
                <a:spcPts val="0"/>
              </a:spcAft>
              <a:buClr>
                <a:schemeClr val="dk1"/>
              </a:buClr>
              <a:buSzPts val="1400"/>
              <a:buFont typeface="Avenir"/>
              <a:buNone/>
              <a:defRPr/>
            </a:lvl9pPr>
          </a:lstStyle>
          <a:p>
            <a:endParaRPr/>
          </a:p>
        </p:txBody>
      </p:sp>
      <p:sp>
        <p:nvSpPr>
          <p:cNvPr id="68" name="Google Shape;68;p1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Bodoni"/>
                <a:ea typeface="Bodoni"/>
                <a:cs typeface="Bodoni"/>
                <a:sym typeface="Bodon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Bodoni"/>
                <a:ea typeface="Bodoni"/>
                <a:cs typeface="Bodoni"/>
                <a:sym typeface="Bodon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Bodoni"/>
                <a:ea typeface="Bodoni"/>
                <a:cs typeface="Bodoni"/>
                <a:sym typeface="Bodon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Bodoni"/>
                <a:ea typeface="Bodoni"/>
                <a:cs typeface="Bodoni"/>
                <a:sym typeface="Bodon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Bodoni"/>
                <a:ea typeface="Bodoni"/>
                <a:cs typeface="Bodoni"/>
                <a:sym typeface="Bodon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Bodoni"/>
                <a:ea typeface="Bodoni"/>
                <a:cs typeface="Bodoni"/>
                <a:sym typeface="Bodon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Bodoni"/>
                <a:ea typeface="Bodoni"/>
                <a:cs typeface="Bodoni"/>
                <a:sym typeface="Bodon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Bodoni"/>
                <a:ea typeface="Bodoni"/>
                <a:cs typeface="Bodoni"/>
                <a:sym typeface="Bodon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Bodoni"/>
                <a:ea typeface="Bodoni"/>
                <a:cs typeface="Bodoni"/>
                <a:sym typeface="Bodoni"/>
              </a:defRPr>
            </a:lvl9pPr>
          </a:lstStyle>
          <a:p>
            <a:pPr marL="0" lvl="0" indent="0" algn="r" rtl="0">
              <a:spcBef>
                <a:spcPts val="0"/>
              </a:spcBef>
              <a:spcAft>
                <a:spcPts val="0"/>
              </a:spcAft>
              <a:buNone/>
            </a:pPr>
            <a:fld id="{00000000-1234-1234-1234-123412341234}" type="slidenum">
              <a:rPr lang="en-US"/>
              <a:t>‹#›</a:t>
            </a:fld>
            <a:endParaRPr/>
          </a:p>
        </p:txBody>
      </p:sp>
      <p:pic>
        <p:nvPicPr>
          <p:cNvPr id="69" name="Google Shape;69;p19" descr="A logo of a state&#10;&#10;Description automatically generated"/>
          <p:cNvPicPr preferRelativeResize="0"/>
          <p:nvPr/>
        </p:nvPicPr>
        <p:blipFill rotWithShape="1">
          <a:blip r:embed="rId3">
            <a:alphaModFix/>
          </a:blip>
          <a:srcRect/>
          <a:stretch/>
        </p:blipFill>
        <p:spPr>
          <a:xfrm>
            <a:off x="9934404" y="378644"/>
            <a:ext cx="1616781" cy="1487438"/>
          </a:xfrm>
          <a:prstGeom prst="rect">
            <a:avLst/>
          </a:prstGeom>
          <a:noFill/>
          <a:ln>
            <a:noFill/>
          </a:ln>
        </p:spPr>
      </p:pic>
      <p:sp>
        <p:nvSpPr>
          <p:cNvPr id="70" name="Google Shape;70;p19"/>
          <p:cNvSpPr/>
          <p:nvPr/>
        </p:nvSpPr>
        <p:spPr>
          <a:xfrm>
            <a:off x="492254" y="6217379"/>
            <a:ext cx="3703320" cy="94997"/>
          </a:xfrm>
          <a:prstGeom prst="rect">
            <a:avLst/>
          </a:prstGeom>
          <a:solidFill>
            <a:srgbClr val="0B7B4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lt1"/>
              </a:solidFill>
              <a:latin typeface="Avenir"/>
              <a:ea typeface="Avenir"/>
              <a:cs typeface="Avenir"/>
              <a:sym typeface="Avenir"/>
            </a:endParaRPr>
          </a:p>
        </p:txBody>
      </p:sp>
      <p:sp>
        <p:nvSpPr>
          <p:cNvPr id="71" name="Google Shape;71;p19"/>
          <p:cNvSpPr/>
          <p:nvPr/>
        </p:nvSpPr>
        <p:spPr>
          <a:xfrm>
            <a:off x="8087867" y="6213822"/>
            <a:ext cx="3703320" cy="98554"/>
          </a:xfrm>
          <a:prstGeom prst="rect">
            <a:avLst/>
          </a:prstGeom>
          <a:solidFill>
            <a:srgbClr val="0D507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72;p19"/>
          <p:cNvSpPr/>
          <p:nvPr/>
        </p:nvSpPr>
        <p:spPr>
          <a:xfrm>
            <a:off x="4287550" y="6217379"/>
            <a:ext cx="3703320" cy="91440"/>
          </a:xfrm>
          <a:prstGeom prst="rect">
            <a:avLst/>
          </a:prstGeom>
          <a:solidFill>
            <a:srgbClr val="ECEB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73;p19"/>
          <p:cNvSpPr txBox="1">
            <a:spLocks noGrp="1"/>
          </p:cNvSpPr>
          <p:nvPr>
            <p:ph type="body" idx="2"/>
          </p:nvPr>
        </p:nvSpPr>
        <p:spPr>
          <a:xfrm>
            <a:off x="6233162" y="1995928"/>
            <a:ext cx="5120640" cy="4170363"/>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atin typeface="Avenir"/>
                <a:ea typeface="Avenir"/>
                <a:cs typeface="Avenir"/>
                <a:sym typeface="Aveni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ustDataLst>
      <p:tags r:id="rId1"/>
    </p:custData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Slide">
  <p:cSld name="1_Title Slide">
    <p:spTree>
      <p:nvGrpSpPr>
        <p:cNvPr id="1" name="Shape 74"/>
        <p:cNvGrpSpPr/>
        <p:nvPr/>
      </p:nvGrpSpPr>
      <p:grpSpPr>
        <a:xfrm>
          <a:off x="0" y="0"/>
          <a:ext cx="0" cy="0"/>
          <a:chOff x="0" y="0"/>
          <a:chExt cx="0" cy="0"/>
        </a:xfrm>
      </p:grpSpPr>
      <p:sp>
        <p:nvSpPr>
          <p:cNvPr id="75" name="Google Shape;75;p20"/>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0"/>
              </a:spcBef>
              <a:spcAft>
                <a:spcPts val="0"/>
              </a:spcAft>
              <a:buClr>
                <a:schemeClr val="dk1"/>
              </a:buClr>
              <a:buSzPts val="6000"/>
              <a:buFont typeface="Play"/>
              <a:buNone/>
              <a:defRPr sz="5500" b="1">
                <a:latin typeface="Bodoni"/>
                <a:ea typeface="Bodoni"/>
                <a:cs typeface="Bodoni"/>
                <a:sym typeface="Bodon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20"/>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atin typeface="Avenir"/>
                <a:ea typeface="Avenir"/>
                <a:cs typeface="Avenir"/>
                <a:sym typeface="Avenir"/>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pic>
        <p:nvPicPr>
          <p:cNvPr id="77" name="Google Shape;77;p20" descr="A logo of a state&#10;&#10;Description automatically generated"/>
          <p:cNvPicPr preferRelativeResize="0"/>
          <p:nvPr/>
        </p:nvPicPr>
        <p:blipFill rotWithShape="1">
          <a:blip r:embed="rId3">
            <a:alphaModFix/>
          </a:blip>
          <a:srcRect/>
          <a:stretch/>
        </p:blipFill>
        <p:spPr>
          <a:xfrm>
            <a:off x="9934404" y="378644"/>
            <a:ext cx="1616781" cy="1487438"/>
          </a:xfrm>
          <a:prstGeom prst="rect">
            <a:avLst/>
          </a:prstGeom>
          <a:noFill/>
          <a:ln>
            <a:noFill/>
          </a:ln>
        </p:spPr>
      </p:pic>
      <p:sp>
        <p:nvSpPr>
          <p:cNvPr id="78" name="Google Shape;78;p2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chemeClr val="dk1"/>
              </a:buClr>
              <a:buSzPts val="1400"/>
              <a:buFont typeface="Bodoni"/>
              <a:buNone/>
              <a:defRPr>
                <a:latin typeface="Bodoni"/>
                <a:ea typeface="Bodoni"/>
                <a:cs typeface="Bodoni"/>
                <a:sym typeface="Bodoni"/>
              </a:defRPr>
            </a:lvl1pPr>
            <a:lvl2pPr lvl="1" algn="l">
              <a:lnSpc>
                <a:spcPct val="100000"/>
              </a:lnSpc>
              <a:spcBef>
                <a:spcPts val="0"/>
              </a:spcBef>
              <a:spcAft>
                <a:spcPts val="0"/>
              </a:spcAft>
              <a:buClr>
                <a:schemeClr val="dk1"/>
              </a:buClr>
              <a:buSzPts val="1400"/>
              <a:buFont typeface="Avenir"/>
              <a:buNone/>
              <a:defRPr/>
            </a:lvl2pPr>
            <a:lvl3pPr lvl="2" algn="l">
              <a:lnSpc>
                <a:spcPct val="100000"/>
              </a:lnSpc>
              <a:spcBef>
                <a:spcPts val="0"/>
              </a:spcBef>
              <a:spcAft>
                <a:spcPts val="0"/>
              </a:spcAft>
              <a:buClr>
                <a:schemeClr val="dk1"/>
              </a:buClr>
              <a:buSzPts val="1400"/>
              <a:buFont typeface="Avenir"/>
              <a:buNone/>
              <a:defRPr/>
            </a:lvl3pPr>
            <a:lvl4pPr lvl="3" algn="l">
              <a:lnSpc>
                <a:spcPct val="100000"/>
              </a:lnSpc>
              <a:spcBef>
                <a:spcPts val="0"/>
              </a:spcBef>
              <a:spcAft>
                <a:spcPts val="0"/>
              </a:spcAft>
              <a:buClr>
                <a:schemeClr val="dk1"/>
              </a:buClr>
              <a:buSzPts val="1400"/>
              <a:buFont typeface="Avenir"/>
              <a:buNone/>
              <a:defRPr/>
            </a:lvl4pPr>
            <a:lvl5pPr lvl="4" algn="l">
              <a:lnSpc>
                <a:spcPct val="100000"/>
              </a:lnSpc>
              <a:spcBef>
                <a:spcPts val="0"/>
              </a:spcBef>
              <a:spcAft>
                <a:spcPts val="0"/>
              </a:spcAft>
              <a:buClr>
                <a:schemeClr val="dk1"/>
              </a:buClr>
              <a:buSzPts val="1400"/>
              <a:buFont typeface="Avenir"/>
              <a:buNone/>
              <a:defRPr/>
            </a:lvl5pPr>
            <a:lvl6pPr lvl="5" algn="l">
              <a:lnSpc>
                <a:spcPct val="100000"/>
              </a:lnSpc>
              <a:spcBef>
                <a:spcPts val="0"/>
              </a:spcBef>
              <a:spcAft>
                <a:spcPts val="0"/>
              </a:spcAft>
              <a:buClr>
                <a:schemeClr val="dk1"/>
              </a:buClr>
              <a:buSzPts val="1400"/>
              <a:buFont typeface="Avenir"/>
              <a:buNone/>
              <a:defRPr/>
            </a:lvl6pPr>
            <a:lvl7pPr lvl="6" algn="l">
              <a:lnSpc>
                <a:spcPct val="100000"/>
              </a:lnSpc>
              <a:spcBef>
                <a:spcPts val="0"/>
              </a:spcBef>
              <a:spcAft>
                <a:spcPts val="0"/>
              </a:spcAft>
              <a:buClr>
                <a:schemeClr val="dk1"/>
              </a:buClr>
              <a:buSzPts val="1400"/>
              <a:buFont typeface="Avenir"/>
              <a:buNone/>
              <a:defRPr/>
            </a:lvl7pPr>
            <a:lvl8pPr lvl="7" algn="l">
              <a:lnSpc>
                <a:spcPct val="100000"/>
              </a:lnSpc>
              <a:spcBef>
                <a:spcPts val="0"/>
              </a:spcBef>
              <a:spcAft>
                <a:spcPts val="0"/>
              </a:spcAft>
              <a:buClr>
                <a:schemeClr val="dk1"/>
              </a:buClr>
              <a:buSzPts val="1400"/>
              <a:buFont typeface="Avenir"/>
              <a:buNone/>
              <a:defRPr/>
            </a:lvl8pPr>
            <a:lvl9pPr lvl="8" algn="l">
              <a:lnSpc>
                <a:spcPct val="100000"/>
              </a:lnSpc>
              <a:spcBef>
                <a:spcPts val="0"/>
              </a:spcBef>
              <a:spcAft>
                <a:spcPts val="0"/>
              </a:spcAft>
              <a:buClr>
                <a:schemeClr val="dk1"/>
              </a:buClr>
              <a:buSzPts val="1400"/>
              <a:buFont typeface="Avenir"/>
              <a:buNone/>
              <a:defRPr/>
            </a:lvl9pPr>
          </a:lstStyle>
          <a:p>
            <a:endParaRPr/>
          </a:p>
        </p:txBody>
      </p:sp>
      <p:sp>
        <p:nvSpPr>
          <p:cNvPr id="79" name="Google Shape;79;p2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chemeClr val="dk1"/>
              </a:buClr>
              <a:buSzPts val="1400"/>
              <a:buFont typeface="Bodoni"/>
              <a:buNone/>
              <a:defRPr>
                <a:latin typeface="Bodoni"/>
                <a:ea typeface="Bodoni"/>
                <a:cs typeface="Bodoni"/>
                <a:sym typeface="Bodoni"/>
              </a:defRPr>
            </a:lvl1pPr>
            <a:lvl2pPr lvl="1" algn="l">
              <a:lnSpc>
                <a:spcPct val="100000"/>
              </a:lnSpc>
              <a:spcBef>
                <a:spcPts val="0"/>
              </a:spcBef>
              <a:spcAft>
                <a:spcPts val="0"/>
              </a:spcAft>
              <a:buClr>
                <a:schemeClr val="dk1"/>
              </a:buClr>
              <a:buSzPts val="1400"/>
              <a:buFont typeface="Avenir"/>
              <a:buNone/>
              <a:defRPr/>
            </a:lvl2pPr>
            <a:lvl3pPr lvl="2" algn="l">
              <a:lnSpc>
                <a:spcPct val="100000"/>
              </a:lnSpc>
              <a:spcBef>
                <a:spcPts val="0"/>
              </a:spcBef>
              <a:spcAft>
                <a:spcPts val="0"/>
              </a:spcAft>
              <a:buClr>
                <a:schemeClr val="dk1"/>
              </a:buClr>
              <a:buSzPts val="1400"/>
              <a:buFont typeface="Avenir"/>
              <a:buNone/>
              <a:defRPr/>
            </a:lvl3pPr>
            <a:lvl4pPr lvl="3" algn="l">
              <a:lnSpc>
                <a:spcPct val="100000"/>
              </a:lnSpc>
              <a:spcBef>
                <a:spcPts val="0"/>
              </a:spcBef>
              <a:spcAft>
                <a:spcPts val="0"/>
              </a:spcAft>
              <a:buClr>
                <a:schemeClr val="dk1"/>
              </a:buClr>
              <a:buSzPts val="1400"/>
              <a:buFont typeface="Avenir"/>
              <a:buNone/>
              <a:defRPr/>
            </a:lvl4pPr>
            <a:lvl5pPr lvl="4" algn="l">
              <a:lnSpc>
                <a:spcPct val="100000"/>
              </a:lnSpc>
              <a:spcBef>
                <a:spcPts val="0"/>
              </a:spcBef>
              <a:spcAft>
                <a:spcPts val="0"/>
              </a:spcAft>
              <a:buClr>
                <a:schemeClr val="dk1"/>
              </a:buClr>
              <a:buSzPts val="1400"/>
              <a:buFont typeface="Avenir"/>
              <a:buNone/>
              <a:defRPr/>
            </a:lvl5pPr>
            <a:lvl6pPr lvl="5" algn="l">
              <a:lnSpc>
                <a:spcPct val="100000"/>
              </a:lnSpc>
              <a:spcBef>
                <a:spcPts val="0"/>
              </a:spcBef>
              <a:spcAft>
                <a:spcPts val="0"/>
              </a:spcAft>
              <a:buClr>
                <a:schemeClr val="dk1"/>
              </a:buClr>
              <a:buSzPts val="1400"/>
              <a:buFont typeface="Avenir"/>
              <a:buNone/>
              <a:defRPr/>
            </a:lvl6pPr>
            <a:lvl7pPr lvl="6" algn="l">
              <a:lnSpc>
                <a:spcPct val="100000"/>
              </a:lnSpc>
              <a:spcBef>
                <a:spcPts val="0"/>
              </a:spcBef>
              <a:spcAft>
                <a:spcPts val="0"/>
              </a:spcAft>
              <a:buClr>
                <a:schemeClr val="dk1"/>
              </a:buClr>
              <a:buSzPts val="1400"/>
              <a:buFont typeface="Avenir"/>
              <a:buNone/>
              <a:defRPr/>
            </a:lvl7pPr>
            <a:lvl8pPr lvl="7" algn="l">
              <a:lnSpc>
                <a:spcPct val="100000"/>
              </a:lnSpc>
              <a:spcBef>
                <a:spcPts val="0"/>
              </a:spcBef>
              <a:spcAft>
                <a:spcPts val="0"/>
              </a:spcAft>
              <a:buClr>
                <a:schemeClr val="dk1"/>
              </a:buClr>
              <a:buSzPts val="1400"/>
              <a:buFont typeface="Avenir"/>
              <a:buNone/>
              <a:defRPr/>
            </a:lvl8pPr>
            <a:lvl9pPr lvl="8" algn="l">
              <a:lnSpc>
                <a:spcPct val="100000"/>
              </a:lnSpc>
              <a:spcBef>
                <a:spcPts val="0"/>
              </a:spcBef>
              <a:spcAft>
                <a:spcPts val="0"/>
              </a:spcAft>
              <a:buClr>
                <a:schemeClr val="dk1"/>
              </a:buClr>
              <a:buSzPts val="1400"/>
              <a:buFont typeface="Avenir"/>
              <a:buNone/>
              <a:defRPr/>
            </a:lvl9pPr>
          </a:lstStyle>
          <a:p>
            <a:endParaRPr/>
          </a:p>
        </p:txBody>
      </p:sp>
      <p:sp>
        <p:nvSpPr>
          <p:cNvPr id="80" name="Google Shape;80;p2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Bodoni"/>
                <a:ea typeface="Bodoni"/>
                <a:cs typeface="Bodoni"/>
                <a:sym typeface="Bodon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Bodoni"/>
                <a:ea typeface="Bodoni"/>
                <a:cs typeface="Bodoni"/>
                <a:sym typeface="Bodon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Bodoni"/>
                <a:ea typeface="Bodoni"/>
                <a:cs typeface="Bodoni"/>
                <a:sym typeface="Bodon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Bodoni"/>
                <a:ea typeface="Bodoni"/>
                <a:cs typeface="Bodoni"/>
                <a:sym typeface="Bodon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Bodoni"/>
                <a:ea typeface="Bodoni"/>
                <a:cs typeface="Bodoni"/>
                <a:sym typeface="Bodon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Bodoni"/>
                <a:ea typeface="Bodoni"/>
                <a:cs typeface="Bodoni"/>
                <a:sym typeface="Bodon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Bodoni"/>
                <a:ea typeface="Bodoni"/>
                <a:cs typeface="Bodoni"/>
                <a:sym typeface="Bodon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Bodoni"/>
                <a:ea typeface="Bodoni"/>
                <a:cs typeface="Bodoni"/>
                <a:sym typeface="Bodon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Bodoni"/>
                <a:ea typeface="Bodoni"/>
                <a:cs typeface="Bodoni"/>
                <a:sym typeface="Bodoni"/>
              </a:defRPr>
            </a:lvl9pPr>
          </a:lstStyle>
          <a:p>
            <a:pPr marL="0" lvl="0" indent="0" algn="r" rtl="0">
              <a:spcBef>
                <a:spcPts val="0"/>
              </a:spcBef>
              <a:spcAft>
                <a:spcPts val="0"/>
              </a:spcAft>
              <a:buNone/>
            </a:pPr>
            <a:fld id="{00000000-1234-1234-1234-123412341234}" type="slidenum">
              <a:rPr lang="en-US"/>
              <a:t>‹#›</a:t>
            </a:fld>
            <a:endParaRPr/>
          </a:p>
        </p:txBody>
      </p:sp>
      <p:sp>
        <p:nvSpPr>
          <p:cNvPr id="81" name="Google Shape;81;p20"/>
          <p:cNvSpPr/>
          <p:nvPr/>
        </p:nvSpPr>
        <p:spPr>
          <a:xfrm>
            <a:off x="492254" y="6217379"/>
            <a:ext cx="3703320" cy="94997"/>
          </a:xfrm>
          <a:prstGeom prst="rect">
            <a:avLst/>
          </a:prstGeom>
          <a:solidFill>
            <a:srgbClr val="0B7B4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lt1"/>
              </a:solidFill>
              <a:latin typeface="Avenir"/>
              <a:ea typeface="Avenir"/>
              <a:cs typeface="Avenir"/>
              <a:sym typeface="Avenir"/>
            </a:endParaRPr>
          </a:p>
        </p:txBody>
      </p:sp>
      <p:sp>
        <p:nvSpPr>
          <p:cNvPr id="82" name="Google Shape;82;p20"/>
          <p:cNvSpPr/>
          <p:nvPr/>
        </p:nvSpPr>
        <p:spPr>
          <a:xfrm>
            <a:off x="8087867" y="6213822"/>
            <a:ext cx="3703320" cy="98554"/>
          </a:xfrm>
          <a:prstGeom prst="rect">
            <a:avLst/>
          </a:prstGeom>
          <a:solidFill>
            <a:srgbClr val="0D507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83;p20"/>
          <p:cNvSpPr/>
          <p:nvPr/>
        </p:nvSpPr>
        <p:spPr>
          <a:xfrm>
            <a:off x="4287550" y="6217379"/>
            <a:ext cx="3703320" cy="91440"/>
          </a:xfrm>
          <a:prstGeom prst="rect">
            <a:avLst/>
          </a:prstGeom>
          <a:solidFill>
            <a:srgbClr val="ECEB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84;p20"/>
          <p:cNvSpPr txBox="1"/>
          <p:nvPr/>
        </p:nvSpPr>
        <p:spPr>
          <a:xfrm>
            <a:off x="5775960" y="5786045"/>
            <a:ext cx="6096000" cy="477054"/>
          </a:xfrm>
          <a:prstGeom prst="rect">
            <a:avLst/>
          </a:prstGeom>
          <a:noFill/>
          <a:ln>
            <a:noFill/>
          </a:ln>
        </p:spPr>
        <p:txBody>
          <a:bodyPr spcFirstLastPara="1" wrap="square" lIns="91425" tIns="45700" rIns="91425" bIns="45700" anchor="t" anchorCtr="0">
            <a:spAutoFit/>
          </a:bodyPr>
          <a:lstStyle/>
          <a:p>
            <a:pPr marL="0" marR="0" lvl="0" indent="0" algn="r" rtl="0">
              <a:spcBef>
                <a:spcPts val="0"/>
              </a:spcBef>
              <a:spcAft>
                <a:spcPts val="0"/>
              </a:spcAft>
              <a:buNone/>
            </a:pPr>
            <a:r>
              <a:rPr lang="en-US" sz="2500" b="1" dirty="0">
                <a:solidFill>
                  <a:schemeClr val="dk1"/>
                </a:solidFill>
                <a:latin typeface="Bodoni"/>
                <a:ea typeface="Bodoni"/>
                <a:cs typeface="Bodoni"/>
                <a:sym typeface="Bodoni"/>
              </a:rPr>
              <a:t>FLDCDT Visions 2026 Conference</a:t>
            </a:r>
            <a:endParaRPr dirty="0"/>
          </a:p>
        </p:txBody>
      </p:sp>
    </p:spTree>
    <p:custDataLst>
      <p:tags r:id="rId1"/>
    </p:custData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ags" Target="../tags/tag2.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Play"/>
              <a:buNone/>
              <a:defRPr sz="4400" b="0" i="0" u="none" strike="noStrike" cap="none">
                <a:solidFill>
                  <a:schemeClr val="dk1"/>
                </a:solidFill>
                <a:latin typeface="Play"/>
                <a:ea typeface="Play"/>
                <a:cs typeface="Play"/>
                <a:sym typeface="Play"/>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12"/>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12" name="Google Shape;12;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chemeClr val="dk1"/>
              </a:buClr>
              <a:buSzPts val="1400"/>
              <a:buFont typeface="Bodoni"/>
              <a:buNone/>
              <a:defRPr sz="1800" b="0" i="0" u="none" strike="noStrike" cap="none">
                <a:solidFill>
                  <a:schemeClr val="dk1"/>
                </a:solidFill>
                <a:latin typeface="Bodoni"/>
                <a:ea typeface="Bodoni"/>
                <a:cs typeface="Bodoni"/>
                <a:sym typeface="Bodoni"/>
              </a:defRPr>
            </a:lvl1pPr>
            <a:lvl2pPr marR="0" lvl="1" algn="l" rtl="0">
              <a:lnSpc>
                <a:spcPct val="100000"/>
              </a:lnSpc>
              <a:spcBef>
                <a:spcPts val="0"/>
              </a:spcBef>
              <a:spcAft>
                <a:spcPts val="0"/>
              </a:spcAft>
              <a:buClr>
                <a:schemeClr val="dk1"/>
              </a:buClr>
              <a:buSzPts val="1400"/>
              <a:buFont typeface="Avenir"/>
              <a:buNone/>
              <a:defRPr sz="1800" b="0" i="0" u="none" strike="noStrike" cap="none">
                <a:solidFill>
                  <a:schemeClr val="dk1"/>
                </a:solidFill>
                <a:latin typeface="Avenir"/>
                <a:ea typeface="Avenir"/>
                <a:cs typeface="Avenir"/>
                <a:sym typeface="Avenir"/>
              </a:defRPr>
            </a:lvl2pPr>
            <a:lvl3pPr marR="0" lvl="2" algn="l" rtl="0">
              <a:lnSpc>
                <a:spcPct val="100000"/>
              </a:lnSpc>
              <a:spcBef>
                <a:spcPts val="0"/>
              </a:spcBef>
              <a:spcAft>
                <a:spcPts val="0"/>
              </a:spcAft>
              <a:buClr>
                <a:schemeClr val="dk1"/>
              </a:buClr>
              <a:buSzPts val="1400"/>
              <a:buFont typeface="Avenir"/>
              <a:buNone/>
              <a:defRPr sz="1800" b="0" i="0" u="none" strike="noStrike" cap="none">
                <a:solidFill>
                  <a:schemeClr val="dk1"/>
                </a:solidFill>
                <a:latin typeface="Avenir"/>
                <a:ea typeface="Avenir"/>
                <a:cs typeface="Avenir"/>
                <a:sym typeface="Avenir"/>
              </a:defRPr>
            </a:lvl3pPr>
            <a:lvl4pPr marR="0" lvl="3" algn="l" rtl="0">
              <a:lnSpc>
                <a:spcPct val="100000"/>
              </a:lnSpc>
              <a:spcBef>
                <a:spcPts val="0"/>
              </a:spcBef>
              <a:spcAft>
                <a:spcPts val="0"/>
              </a:spcAft>
              <a:buClr>
                <a:schemeClr val="dk1"/>
              </a:buClr>
              <a:buSzPts val="1400"/>
              <a:buFont typeface="Avenir"/>
              <a:buNone/>
              <a:defRPr sz="1800" b="0" i="0" u="none" strike="noStrike" cap="none">
                <a:solidFill>
                  <a:schemeClr val="dk1"/>
                </a:solidFill>
                <a:latin typeface="Avenir"/>
                <a:ea typeface="Avenir"/>
                <a:cs typeface="Avenir"/>
                <a:sym typeface="Avenir"/>
              </a:defRPr>
            </a:lvl4pPr>
            <a:lvl5pPr marR="0" lvl="4" algn="l" rtl="0">
              <a:lnSpc>
                <a:spcPct val="100000"/>
              </a:lnSpc>
              <a:spcBef>
                <a:spcPts val="0"/>
              </a:spcBef>
              <a:spcAft>
                <a:spcPts val="0"/>
              </a:spcAft>
              <a:buClr>
                <a:schemeClr val="dk1"/>
              </a:buClr>
              <a:buSzPts val="1400"/>
              <a:buFont typeface="Avenir"/>
              <a:buNone/>
              <a:defRPr sz="1800" b="0" i="0" u="none" strike="noStrike" cap="none">
                <a:solidFill>
                  <a:schemeClr val="dk1"/>
                </a:solidFill>
                <a:latin typeface="Avenir"/>
                <a:ea typeface="Avenir"/>
                <a:cs typeface="Avenir"/>
                <a:sym typeface="Avenir"/>
              </a:defRPr>
            </a:lvl5pPr>
            <a:lvl6pPr marR="0" lvl="5" algn="l" rtl="0">
              <a:lnSpc>
                <a:spcPct val="100000"/>
              </a:lnSpc>
              <a:spcBef>
                <a:spcPts val="0"/>
              </a:spcBef>
              <a:spcAft>
                <a:spcPts val="0"/>
              </a:spcAft>
              <a:buClr>
                <a:schemeClr val="dk1"/>
              </a:buClr>
              <a:buSzPts val="1400"/>
              <a:buFont typeface="Avenir"/>
              <a:buNone/>
              <a:defRPr sz="1800" b="0" i="0" u="none" strike="noStrike" cap="none">
                <a:solidFill>
                  <a:schemeClr val="dk1"/>
                </a:solidFill>
                <a:latin typeface="Avenir"/>
                <a:ea typeface="Avenir"/>
                <a:cs typeface="Avenir"/>
                <a:sym typeface="Avenir"/>
              </a:defRPr>
            </a:lvl6pPr>
            <a:lvl7pPr marR="0" lvl="6" algn="l" rtl="0">
              <a:lnSpc>
                <a:spcPct val="100000"/>
              </a:lnSpc>
              <a:spcBef>
                <a:spcPts val="0"/>
              </a:spcBef>
              <a:spcAft>
                <a:spcPts val="0"/>
              </a:spcAft>
              <a:buClr>
                <a:schemeClr val="dk1"/>
              </a:buClr>
              <a:buSzPts val="1400"/>
              <a:buFont typeface="Avenir"/>
              <a:buNone/>
              <a:defRPr sz="1800" b="0" i="0" u="none" strike="noStrike" cap="none">
                <a:solidFill>
                  <a:schemeClr val="dk1"/>
                </a:solidFill>
                <a:latin typeface="Avenir"/>
                <a:ea typeface="Avenir"/>
                <a:cs typeface="Avenir"/>
                <a:sym typeface="Avenir"/>
              </a:defRPr>
            </a:lvl7pPr>
            <a:lvl8pPr marR="0" lvl="7" algn="l" rtl="0">
              <a:lnSpc>
                <a:spcPct val="100000"/>
              </a:lnSpc>
              <a:spcBef>
                <a:spcPts val="0"/>
              </a:spcBef>
              <a:spcAft>
                <a:spcPts val="0"/>
              </a:spcAft>
              <a:buClr>
                <a:schemeClr val="dk1"/>
              </a:buClr>
              <a:buSzPts val="1400"/>
              <a:buFont typeface="Avenir"/>
              <a:buNone/>
              <a:defRPr sz="1800" b="0" i="0" u="none" strike="noStrike" cap="none">
                <a:solidFill>
                  <a:schemeClr val="dk1"/>
                </a:solidFill>
                <a:latin typeface="Avenir"/>
                <a:ea typeface="Avenir"/>
                <a:cs typeface="Avenir"/>
                <a:sym typeface="Avenir"/>
              </a:defRPr>
            </a:lvl8pPr>
            <a:lvl9pPr marR="0" lvl="8" algn="l" rtl="0">
              <a:lnSpc>
                <a:spcPct val="100000"/>
              </a:lnSpc>
              <a:spcBef>
                <a:spcPts val="0"/>
              </a:spcBef>
              <a:spcAft>
                <a:spcPts val="0"/>
              </a:spcAft>
              <a:buClr>
                <a:schemeClr val="dk1"/>
              </a:buClr>
              <a:buSzPts val="1400"/>
              <a:buFont typeface="Avenir"/>
              <a:buNone/>
              <a:defRPr sz="1800" b="0" i="0" u="none" strike="noStrike" cap="none">
                <a:solidFill>
                  <a:schemeClr val="dk1"/>
                </a:solidFill>
                <a:latin typeface="Avenir"/>
                <a:ea typeface="Avenir"/>
                <a:cs typeface="Avenir"/>
                <a:sym typeface="Avenir"/>
              </a:defRPr>
            </a:lvl9pPr>
          </a:lstStyle>
          <a:p>
            <a:endParaRPr/>
          </a:p>
        </p:txBody>
      </p:sp>
      <p:sp>
        <p:nvSpPr>
          <p:cNvPr id="13" name="Google Shape;13;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chemeClr val="dk1"/>
              </a:buClr>
              <a:buSzPts val="1400"/>
              <a:buFont typeface="Bodoni"/>
              <a:buNone/>
              <a:defRPr sz="1800" b="0" i="0" u="none" strike="noStrike" cap="none">
                <a:solidFill>
                  <a:schemeClr val="dk1"/>
                </a:solidFill>
                <a:latin typeface="Bodoni"/>
                <a:ea typeface="Bodoni"/>
                <a:cs typeface="Bodoni"/>
                <a:sym typeface="Bodoni"/>
              </a:defRPr>
            </a:lvl1pPr>
            <a:lvl2pPr marR="0" lvl="1" algn="l" rtl="0">
              <a:lnSpc>
                <a:spcPct val="100000"/>
              </a:lnSpc>
              <a:spcBef>
                <a:spcPts val="0"/>
              </a:spcBef>
              <a:spcAft>
                <a:spcPts val="0"/>
              </a:spcAft>
              <a:buClr>
                <a:schemeClr val="dk1"/>
              </a:buClr>
              <a:buSzPts val="1400"/>
              <a:buFont typeface="Avenir"/>
              <a:buNone/>
              <a:defRPr sz="1800" b="0" i="0" u="none" strike="noStrike" cap="none">
                <a:solidFill>
                  <a:schemeClr val="dk1"/>
                </a:solidFill>
                <a:latin typeface="Avenir"/>
                <a:ea typeface="Avenir"/>
                <a:cs typeface="Avenir"/>
                <a:sym typeface="Avenir"/>
              </a:defRPr>
            </a:lvl2pPr>
            <a:lvl3pPr marR="0" lvl="2" algn="l" rtl="0">
              <a:lnSpc>
                <a:spcPct val="100000"/>
              </a:lnSpc>
              <a:spcBef>
                <a:spcPts val="0"/>
              </a:spcBef>
              <a:spcAft>
                <a:spcPts val="0"/>
              </a:spcAft>
              <a:buClr>
                <a:schemeClr val="dk1"/>
              </a:buClr>
              <a:buSzPts val="1400"/>
              <a:buFont typeface="Avenir"/>
              <a:buNone/>
              <a:defRPr sz="1800" b="0" i="0" u="none" strike="noStrike" cap="none">
                <a:solidFill>
                  <a:schemeClr val="dk1"/>
                </a:solidFill>
                <a:latin typeface="Avenir"/>
                <a:ea typeface="Avenir"/>
                <a:cs typeface="Avenir"/>
                <a:sym typeface="Avenir"/>
              </a:defRPr>
            </a:lvl3pPr>
            <a:lvl4pPr marR="0" lvl="3" algn="l" rtl="0">
              <a:lnSpc>
                <a:spcPct val="100000"/>
              </a:lnSpc>
              <a:spcBef>
                <a:spcPts val="0"/>
              </a:spcBef>
              <a:spcAft>
                <a:spcPts val="0"/>
              </a:spcAft>
              <a:buClr>
                <a:schemeClr val="dk1"/>
              </a:buClr>
              <a:buSzPts val="1400"/>
              <a:buFont typeface="Avenir"/>
              <a:buNone/>
              <a:defRPr sz="1800" b="0" i="0" u="none" strike="noStrike" cap="none">
                <a:solidFill>
                  <a:schemeClr val="dk1"/>
                </a:solidFill>
                <a:latin typeface="Avenir"/>
                <a:ea typeface="Avenir"/>
                <a:cs typeface="Avenir"/>
                <a:sym typeface="Avenir"/>
              </a:defRPr>
            </a:lvl4pPr>
            <a:lvl5pPr marR="0" lvl="4" algn="l" rtl="0">
              <a:lnSpc>
                <a:spcPct val="100000"/>
              </a:lnSpc>
              <a:spcBef>
                <a:spcPts val="0"/>
              </a:spcBef>
              <a:spcAft>
                <a:spcPts val="0"/>
              </a:spcAft>
              <a:buClr>
                <a:schemeClr val="dk1"/>
              </a:buClr>
              <a:buSzPts val="1400"/>
              <a:buFont typeface="Avenir"/>
              <a:buNone/>
              <a:defRPr sz="1800" b="0" i="0" u="none" strike="noStrike" cap="none">
                <a:solidFill>
                  <a:schemeClr val="dk1"/>
                </a:solidFill>
                <a:latin typeface="Avenir"/>
                <a:ea typeface="Avenir"/>
                <a:cs typeface="Avenir"/>
                <a:sym typeface="Avenir"/>
              </a:defRPr>
            </a:lvl5pPr>
            <a:lvl6pPr marR="0" lvl="5" algn="l" rtl="0">
              <a:lnSpc>
                <a:spcPct val="100000"/>
              </a:lnSpc>
              <a:spcBef>
                <a:spcPts val="0"/>
              </a:spcBef>
              <a:spcAft>
                <a:spcPts val="0"/>
              </a:spcAft>
              <a:buClr>
                <a:schemeClr val="dk1"/>
              </a:buClr>
              <a:buSzPts val="1400"/>
              <a:buFont typeface="Avenir"/>
              <a:buNone/>
              <a:defRPr sz="1800" b="0" i="0" u="none" strike="noStrike" cap="none">
                <a:solidFill>
                  <a:schemeClr val="dk1"/>
                </a:solidFill>
                <a:latin typeface="Avenir"/>
                <a:ea typeface="Avenir"/>
                <a:cs typeface="Avenir"/>
                <a:sym typeface="Avenir"/>
              </a:defRPr>
            </a:lvl6pPr>
            <a:lvl7pPr marR="0" lvl="6" algn="l" rtl="0">
              <a:lnSpc>
                <a:spcPct val="100000"/>
              </a:lnSpc>
              <a:spcBef>
                <a:spcPts val="0"/>
              </a:spcBef>
              <a:spcAft>
                <a:spcPts val="0"/>
              </a:spcAft>
              <a:buClr>
                <a:schemeClr val="dk1"/>
              </a:buClr>
              <a:buSzPts val="1400"/>
              <a:buFont typeface="Avenir"/>
              <a:buNone/>
              <a:defRPr sz="1800" b="0" i="0" u="none" strike="noStrike" cap="none">
                <a:solidFill>
                  <a:schemeClr val="dk1"/>
                </a:solidFill>
                <a:latin typeface="Avenir"/>
                <a:ea typeface="Avenir"/>
                <a:cs typeface="Avenir"/>
                <a:sym typeface="Avenir"/>
              </a:defRPr>
            </a:lvl7pPr>
            <a:lvl8pPr marR="0" lvl="7" algn="l" rtl="0">
              <a:lnSpc>
                <a:spcPct val="100000"/>
              </a:lnSpc>
              <a:spcBef>
                <a:spcPts val="0"/>
              </a:spcBef>
              <a:spcAft>
                <a:spcPts val="0"/>
              </a:spcAft>
              <a:buClr>
                <a:schemeClr val="dk1"/>
              </a:buClr>
              <a:buSzPts val="1400"/>
              <a:buFont typeface="Avenir"/>
              <a:buNone/>
              <a:defRPr sz="1800" b="0" i="0" u="none" strike="noStrike" cap="none">
                <a:solidFill>
                  <a:schemeClr val="dk1"/>
                </a:solidFill>
                <a:latin typeface="Avenir"/>
                <a:ea typeface="Avenir"/>
                <a:cs typeface="Avenir"/>
                <a:sym typeface="Avenir"/>
              </a:defRPr>
            </a:lvl8pPr>
            <a:lvl9pPr marR="0" lvl="8" algn="l" rtl="0">
              <a:lnSpc>
                <a:spcPct val="100000"/>
              </a:lnSpc>
              <a:spcBef>
                <a:spcPts val="0"/>
              </a:spcBef>
              <a:spcAft>
                <a:spcPts val="0"/>
              </a:spcAft>
              <a:buClr>
                <a:schemeClr val="dk1"/>
              </a:buClr>
              <a:buSzPts val="1400"/>
              <a:buFont typeface="Avenir"/>
              <a:buNone/>
              <a:defRPr sz="1800" b="0" i="0" u="none" strike="noStrike" cap="none">
                <a:solidFill>
                  <a:schemeClr val="dk1"/>
                </a:solidFill>
                <a:latin typeface="Avenir"/>
                <a:ea typeface="Avenir"/>
                <a:cs typeface="Avenir"/>
                <a:sym typeface="Avenir"/>
              </a:defRPr>
            </a:lvl9pPr>
          </a:lstStyle>
          <a:p>
            <a:endParaRPr/>
          </a:p>
        </p:txBody>
      </p:sp>
      <p:sp>
        <p:nvSpPr>
          <p:cNvPr id="14" name="Google Shape;14;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757575"/>
                </a:solidFill>
                <a:latin typeface="Bodoni"/>
                <a:ea typeface="Bodoni"/>
                <a:cs typeface="Bodoni"/>
                <a:sym typeface="Bodon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757575"/>
                </a:solidFill>
                <a:latin typeface="Bodoni"/>
                <a:ea typeface="Bodoni"/>
                <a:cs typeface="Bodoni"/>
                <a:sym typeface="Bodon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757575"/>
                </a:solidFill>
                <a:latin typeface="Bodoni"/>
                <a:ea typeface="Bodoni"/>
                <a:cs typeface="Bodoni"/>
                <a:sym typeface="Bodon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757575"/>
                </a:solidFill>
                <a:latin typeface="Bodoni"/>
                <a:ea typeface="Bodoni"/>
                <a:cs typeface="Bodoni"/>
                <a:sym typeface="Bodon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757575"/>
                </a:solidFill>
                <a:latin typeface="Bodoni"/>
                <a:ea typeface="Bodoni"/>
                <a:cs typeface="Bodoni"/>
                <a:sym typeface="Bodon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757575"/>
                </a:solidFill>
                <a:latin typeface="Bodoni"/>
                <a:ea typeface="Bodoni"/>
                <a:cs typeface="Bodoni"/>
                <a:sym typeface="Bodon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757575"/>
                </a:solidFill>
                <a:latin typeface="Bodoni"/>
                <a:ea typeface="Bodoni"/>
                <a:cs typeface="Bodoni"/>
                <a:sym typeface="Bodon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757575"/>
                </a:solidFill>
                <a:latin typeface="Bodoni"/>
                <a:ea typeface="Bodoni"/>
                <a:cs typeface="Bodoni"/>
                <a:sym typeface="Bodon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757575"/>
                </a:solidFill>
                <a:latin typeface="Bodoni"/>
                <a:ea typeface="Bodoni"/>
                <a:cs typeface="Bodoni"/>
                <a:sym typeface="Bodoni"/>
              </a:defRPr>
            </a:lvl9pPr>
          </a:lstStyle>
          <a:p>
            <a:pPr marL="0" lvl="0" indent="0" algn="r" rtl="0">
              <a:spcBef>
                <a:spcPts val="0"/>
              </a:spcBef>
              <a:spcAft>
                <a:spcPts val="0"/>
              </a:spcAft>
              <a:buNone/>
            </a:pPr>
            <a:fld id="{00000000-1234-1234-1234-123412341234}" type="slidenum">
              <a:rPr lang="en-US"/>
              <a:t>‹#›</a:t>
            </a:fld>
            <a:endParaRPr/>
          </a:p>
        </p:txBody>
      </p:sp>
    </p:spTree>
    <p:custDataLst>
      <p:tags r:id="rId10"/>
    </p:custDataLst>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1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3.xml"/><Relationship Id="rId1" Type="http://schemas.openxmlformats.org/officeDocument/2006/relationships/tags" Target="../tags/tag20.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1.xml"/><Relationship Id="rId1" Type="http://schemas.openxmlformats.org/officeDocument/2006/relationships/tags" Target="../tags/tag21.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xml"/><Relationship Id="rId1" Type="http://schemas.openxmlformats.org/officeDocument/2006/relationships/tags" Target="../tags/tag12.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13.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14.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3.xml"/><Relationship Id="rId1" Type="http://schemas.openxmlformats.org/officeDocument/2006/relationships/tags" Target="../tags/tag15.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4.xml"/><Relationship Id="rId1" Type="http://schemas.openxmlformats.org/officeDocument/2006/relationships/tags" Target="../tags/tag16.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5.xml"/><Relationship Id="rId1" Type="http://schemas.openxmlformats.org/officeDocument/2006/relationships/tags" Target="../tags/tag17.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6.xml"/><Relationship Id="rId1" Type="http://schemas.openxmlformats.org/officeDocument/2006/relationships/tags" Target="../tags/tag18.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7.xml"/><Relationship Id="rId1" Type="http://schemas.openxmlformats.org/officeDocument/2006/relationships/tags" Target="../tags/tag1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
          <p:cNvSpPr txBox="1">
            <a:spLocks noGrp="1"/>
          </p:cNvSpPr>
          <p:nvPr>
            <p:ph type="ctrTitle"/>
          </p:nvPr>
        </p:nvSpPr>
        <p:spPr>
          <a:xfrm>
            <a:off x="1524000" y="2319960"/>
            <a:ext cx="9144000" cy="1764678"/>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chemeClr val="accent1"/>
              </a:buClr>
              <a:buSzPts val="6000"/>
              <a:buFont typeface="Open Sans"/>
              <a:buNone/>
            </a:pPr>
            <a:r>
              <a:rPr lang="en-US" b="1">
                <a:solidFill>
                  <a:schemeClr val="dk1"/>
                </a:solidFill>
                <a:latin typeface="Bodoni"/>
                <a:ea typeface="Bodoni"/>
                <a:cs typeface="Bodoni"/>
                <a:sym typeface="Bodoni"/>
              </a:rPr>
              <a:t>Florida DCDT </a:t>
            </a:r>
            <a:br>
              <a:rPr lang="en-US" b="1">
                <a:solidFill>
                  <a:schemeClr val="dk1"/>
                </a:solidFill>
                <a:latin typeface="Bodoni"/>
                <a:ea typeface="Bodoni"/>
                <a:cs typeface="Bodoni"/>
                <a:sym typeface="Bodoni"/>
              </a:rPr>
            </a:br>
            <a:r>
              <a:rPr lang="en-US" b="1">
                <a:solidFill>
                  <a:schemeClr val="dk1"/>
                </a:solidFill>
                <a:latin typeface="Bodoni"/>
                <a:ea typeface="Bodoni"/>
                <a:cs typeface="Bodoni"/>
                <a:sym typeface="Bodoni"/>
              </a:rPr>
              <a:t>202</a:t>
            </a:r>
            <a:r>
              <a:rPr lang="en-US"/>
              <a:t>6</a:t>
            </a:r>
            <a:r>
              <a:rPr lang="en-US" b="1">
                <a:solidFill>
                  <a:schemeClr val="dk1"/>
                </a:solidFill>
                <a:latin typeface="Bodoni"/>
                <a:ea typeface="Bodoni"/>
                <a:cs typeface="Bodoni"/>
                <a:sym typeface="Bodoni"/>
              </a:rPr>
              <a:t> Visions Conference </a:t>
            </a:r>
            <a:endParaRPr b="1">
              <a:solidFill>
                <a:schemeClr val="dk1"/>
              </a:solidFill>
              <a:latin typeface="Bodoni"/>
              <a:ea typeface="Bodoni"/>
              <a:cs typeface="Bodoni"/>
              <a:sym typeface="Bodoni"/>
            </a:endParaRPr>
          </a:p>
        </p:txBody>
      </p:sp>
      <p:sp>
        <p:nvSpPr>
          <p:cNvPr id="91" name="Google Shape;91;p1"/>
          <p:cNvSpPr txBox="1">
            <a:spLocks noGrp="1"/>
          </p:cNvSpPr>
          <p:nvPr>
            <p:ph type="subTitle" idx="1"/>
          </p:nvPr>
        </p:nvSpPr>
        <p:spPr>
          <a:xfrm>
            <a:off x="1524000" y="4084638"/>
            <a:ext cx="9144000" cy="1655762"/>
          </a:xfrm>
          <a:prstGeom prst="rect">
            <a:avLst/>
          </a:prstGeom>
          <a:noFill/>
          <a:ln>
            <a:noFill/>
          </a:ln>
        </p:spPr>
        <p:txBody>
          <a:bodyPr spcFirstLastPara="1" wrap="square" lIns="91425" tIns="45700" rIns="91425" bIns="45700" anchor="b" anchorCtr="0">
            <a:normAutofit/>
          </a:bodyPr>
          <a:lstStyle/>
          <a:p>
            <a:pPr marL="457200" lvl="0" indent="-406400" algn="ctr" rtl="0">
              <a:lnSpc>
                <a:spcPct val="90000"/>
              </a:lnSpc>
              <a:spcBef>
                <a:spcPts val="1000"/>
              </a:spcBef>
              <a:spcAft>
                <a:spcPts val="0"/>
              </a:spcAft>
              <a:buClr>
                <a:schemeClr val="dk1"/>
              </a:buClr>
              <a:buSzPts val="2400"/>
              <a:buNone/>
            </a:pPr>
            <a:r>
              <a:rPr lang="en-US"/>
              <a:t>Session Title</a:t>
            </a:r>
            <a:endParaRPr/>
          </a:p>
        </p:txBody>
      </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44"/>
        <p:cNvGrpSpPr/>
        <p:nvPr/>
      </p:nvGrpSpPr>
      <p:grpSpPr>
        <a:xfrm>
          <a:off x="0" y="0"/>
          <a:ext cx="0" cy="0"/>
          <a:chOff x="0" y="0"/>
          <a:chExt cx="0" cy="0"/>
        </a:xfrm>
      </p:grpSpPr>
      <p:sp>
        <p:nvSpPr>
          <p:cNvPr id="145" name="Google Shape;145;p10"/>
          <p:cNvSpPr txBox="1">
            <a:spLocks noGrp="1"/>
          </p:cNvSpPr>
          <p:nvPr>
            <p:ph type="title"/>
          </p:nvPr>
        </p:nvSpPr>
        <p:spPr>
          <a:xfrm>
            <a:off x="838200" y="365125"/>
            <a:ext cx="745236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1800"/>
              <a:buNone/>
            </a:pPr>
            <a:endParaRPr/>
          </a:p>
        </p:txBody>
      </p:sp>
      <p:sp>
        <p:nvSpPr>
          <p:cNvPr id="146" name="Google Shape;146;p10"/>
          <p:cNvSpPr txBox="1">
            <a:spLocks noGrp="1"/>
          </p:cNvSpPr>
          <p:nvPr>
            <p:ph type="body" idx="1"/>
          </p:nvPr>
        </p:nvSpPr>
        <p:spPr>
          <a:xfrm>
            <a:off x="838200" y="1945639"/>
            <a:ext cx="7452360" cy="4231323"/>
          </a:xfrm>
          <a:prstGeom prst="rect">
            <a:avLst/>
          </a:prstGeom>
          <a:noFill/>
          <a:ln>
            <a:noFill/>
          </a:ln>
        </p:spPr>
        <p:txBody>
          <a:bodyPr spcFirstLastPara="1" wrap="square" lIns="91425" tIns="45700" rIns="91425" bIns="45700" anchor="t" anchorCtr="0">
            <a:normAutofit/>
          </a:bodyPr>
          <a:lstStyle/>
          <a:p>
            <a:pPr marL="457200" lvl="0" indent="-228600" algn="l" rtl="0">
              <a:lnSpc>
                <a:spcPct val="90000"/>
              </a:lnSpc>
              <a:spcBef>
                <a:spcPts val="1000"/>
              </a:spcBef>
              <a:spcAft>
                <a:spcPts val="0"/>
              </a:spcAft>
              <a:buClr>
                <a:schemeClr val="dk1"/>
              </a:buClr>
              <a:buSzPts val="1800"/>
              <a:buNone/>
            </a:pPr>
            <a:endParaRPr/>
          </a:p>
        </p:txBody>
      </p:sp>
    </p:spTree>
    <p:custDataLst>
      <p:tags r:id="rId1"/>
    </p:custData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50"/>
        <p:cNvGrpSpPr/>
        <p:nvPr/>
      </p:nvGrpSpPr>
      <p:grpSpPr>
        <a:xfrm>
          <a:off x="0" y="0"/>
          <a:ext cx="0" cy="0"/>
          <a:chOff x="0" y="0"/>
          <a:chExt cx="0" cy="0"/>
        </a:xfrm>
      </p:grpSpPr>
      <p:sp>
        <p:nvSpPr>
          <p:cNvPr id="151" name="Google Shape;151;p11"/>
          <p:cNvSpPr txBox="1">
            <a:spLocks noGrp="1"/>
          </p:cNvSpPr>
          <p:nvPr>
            <p:ph type="ctrTitle"/>
          </p:nvPr>
        </p:nvSpPr>
        <p:spPr>
          <a:xfrm>
            <a:off x="1524000" y="2273771"/>
            <a:ext cx="9144000" cy="1764678"/>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chemeClr val="dk1"/>
              </a:buClr>
              <a:buSzPts val="6000"/>
              <a:buFont typeface="Play"/>
              <a:buNone/>
            </a:pPr>
            <a:endParaRPr/>
          </a:p>
        </p:txBody>
      </p:sp>
      <p:sp>
        <p:nvSpPr>
          <p:cNvPr id="152" name="Google Shape;152;p11"/>
          <p:cNvSpPr txBox="1">
            <a:spLocks noGrp="1"/>
          </p:cNvSpPr>
          <p:nvPr>
            <p:ph type="subTitle" idx="1"/>
          </p:nvPr>
        </p:nvSpPr>
        <p:spPr>
          <a:xfrm>
            <a:off x="1483807" y="5104546"/>
            <a:ext cx="9144000" cy="1655762"/>
          </a:xfrm>
          <a:prstGeom prst="rect">
            <a:avLst/>
          </a:prstGeom>
          <a:noFill/>
          <a:ln>
            <a:noFill/>
          </a:ln>
        </p:spPr>
        <p:txBody>
          <a:bodyPr spcFirstLastPara="1" wrap="square" lIns="91425" tIns="45700" rIns="91425" bIns="45700" anchor="b" anchorCtr="0">
            <a:normAutofit/>
          </a:bodyPr>
          <a:lstStyle/>
          <a:p>
            <a:pPr marL="457200" lvl="0" indent="-406400" algn="ctr" rtl="0">
              <a:lnSpc>
                <a:spcPct val="90000"/>
              </a:lnSpc>
              <a:spcBef>
                <a:spcPts val="1000"/>
              </a:spcBef>
              <a:spcAft>
                <a:spcPts val="0"/>
              </a:spcAft>
              <a:buClr>
                <a:schemeClr val="dk1"/>
              </a:buClr>
              <a:buSzPts val="2400"/>
              <a:buNone/>
            </a:pPr>
            <a:r>
              <a:rPr lang="en-US" b="1"/>
              <a:t>FloridaDCDT.org</a:t>
            </a:r>
            <a:endParaRPr/>
          </a:p>
        </p:txBody>
      </p:sp>
      <p:sp>
        <p:nvSpPr>
          <p:cNvPr id="153" name="Google Shape;153;p11"/>
          <p:cNvSpPr txBox="1"/>
          <p:nvPr/>
        </p:nvSpPr>
        <p:spPr>
          <a:xfrm>
            <a:off x="838200" y="-1325563"/>
            <a:ext cx="10515600" cy="1325563"/>
          </a:xfrm>
          <a:prstGeom prst="rect">
            <a:avLst/>
          </a:prstGeom>
          <a:noFill/>
          <a:ln>
            <a:noFill/>
          </a:ln>
        </p:spPr>
        <p:txBody>
          <a:bodyPr spcFirstLastPara="1" wrap="square" lIns="91425" tIns="45700" rIns="91425" bIns="45700" anchor="b" anchorCtr="0">
            <a:normAutofit/>
          </a:bodyPr>
          <a:lstStyle/>
          <a:p>
            <a:pPr marL="0" marR="0" lvl="0" indent="0" algn="l" rtl="0">
              <a:lnSpc>
                <a:spcPct val="90000"/>
              </a:lnSpc>
              <a:spcBef>
                <a:spcPts val="0"/>
              </a:spcBef>
              <a:spcAft>
                <a:spcPts val="0"/>
              </a:spcAft>
              <a:buClr>
                <a:schemeClr val="dk1"/>
              </a:buClr>
              <a:buSzPts val="4400"/>
              <a:buFont typeface="Play"/>
              <a:buNone/>
            </a:pPr>
            <a:r>
              <a:rPr lang="en-US" sz="4400" b="0" i="0" u="none" strike="noStrike" cap="none">
                <a:solidFill>
                  <a:schemeClr val="lt1"/>
                </a:solidFill>
                <a:latin typeface="Play"/>
                <a:ea typeface="Play"/>
                <a:cs typeface="Play"/>
                <a:sym typeface="Play"/>
              </a:rPr>
              <a:t>Introduction slide</a:t>
            </a:r>
            <a:endParaRPr/>
          </a:p>
        </p:txBody>
      </p:sp>
    </p:spTree>
    <p:custDataLst>
      <p:tags r:id="rId1"/>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Google Shape;96;p2"/>
          <p:cNvSpPr txBox="1">
            <a:spLocks noGrp="1"/>
          </p:cNvSpPr>
          <p:nvPr>
            <p:ph type="ctrTitle"/>
          </p:nvPr>
        </p:nvSpPr>
        <p:spPr>
          <a:xfrm>
            <a:off x="1524000" y="1831644"/>
            <a:ext cx="9144000" cy="1764678"/>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chemeClr val="dk1"/>
              </a:buClr>
              <a:buSzPts val="6000"/>
              <a:buFont typeface="Play"/>
              <a:buNone/>
            </a:pPr>
            <a:r>
              <a:rPr lang="en-US"/>
              <a:t>Presenter(s)</a:t>
            </a:r>
            <a:endParaRPr/>
          </a:p>
        </p:txBody>
      </p:sp>
      <p:sp>
        <p:nvSpPr>
          <p:cNvPr id="97" name="Google Shape;97;p2"/>
          <p:cNvSpPr txBox="1">
            <a:spLocks noGrp="1"/>
          </p:cNvSpPr>
          <p:nvPr>
            <p:ph type="subTitle" idx="1"/>
          </p:nvPr>
        </p:nvSpPr>
        <p:spPr>
          <a:xfrm>
            <a:off x="1524000" y="4084638"/>
            <a:ext cx="9144000" cy="1655762"/>
          </a:xfrm>
          <a:prstGeom prst="rect">
            <a:avLst/>
          </a:prstGeom>
          <a:noFill/>
          <a:ln>
            <a:noFill/>
          </a:ln>
        </p:spPr>
        <p:txBody>
          <a:bodyPr spcFirstLastPara="1" wrap="square" lIns="91425" tIns="45700" rIns="91425" bIns="45700" anchor="b" anchorCtr="0">
            <a:normAutofit/>
          </a:bodyPr>
          <a:lstStyle/>
          <a:p>
            <a:pPr marL="457200" lvl="0" indent="-406400" algn="ctr" rtl="0">
              <a:lnSpc>
                <a:spcPct val="90000"/>
              </a:lnSpc>
              <a:spcBef>
                <a:spcPts val="1000"/>
              </a:spcBef>
              <a:spcAft>
                <a:spcPts val="0"/>
              </a:spcAft>
              <a:buClr>
                <a:schemeClr val="dk1"/>
              </a:buClr>
              <a:buSzPts val="2400"/>
              <a:buNone/>
            </a:pPr>
            <a:endParaRPr/>
          </a:p>
        </p:txBody>
      </p:sp>
    </p:spTree>
    <p:custDataLst>
      <p:tags r:id="rId1"/>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Google Shape;102;p3"/>
          <p:cNvSpPr txBox="1">
            <a:spLocks noGrp="1"/>
          </p:cNvSpPr>
          <p:nvPr>
            <p:ph type="body" idx="1"/>
          </p:nvPr>
        </p:nvSpPr>
        <p:spPr>
          <a:xfrm>
            <a:off x="1210631" y="1654803"/>
            <a:ext cx="9770738" cy="4351338"/>
          </a:xfrm>
          <a:prstGeom prst="rect">
            <a:avLst/>
          </a:prstGeom>
          <a:noFill/>
          <a:ln>
            <a:noFill/>
          </a:ln>
        </p:spPr>
        <p:txBody>
          <a:bodyPr spcFirstLastPara="1" wrap="square" lIns="91425" tIns="45700" rIns="91425" bIns="45700" anchor="t" anchorCtr="0">
            <a:noAutofit/>
          </a:bodyPr>
          <a:lstStyle/>
          <a:p>
            <a:pPr marL="114300" lvl="0" indent="0" algn="ctr" rtl="0">
              <a:lnSpc>
                <a:spcPct val="140000"/>
              </a:lnSpc>
              <a:spcBef>
                <a:spcPts val="1000"/>
              </a:spcBef>
              <a:spcAft>
                <a:spcPts val="0"/>
              </a:spcAft>
              <a:buSzPts val="1800"/>
              <a:buNone/>
            </a:pPr>
            <a:r>
              <a:rPr lang="en-US" sz="2400">
                <a:solidFill>
                  <a:schemeClr val="dk1"/>
                </a:solidFill>
                <a:latin typeface="Bodoni"/>
                <a:ea typeface="Bodoni"/>
                <a:cs typeface="Bodoni"/>
                <a:sym typeface="Bodoni"/>
              </a:rPr>
              <a:t>“The Florida Division on Career Development and Transition (FLDCDT) is a state division of the International Division on Career Development and Transition, affiliated with the Council for Exceptional Children whose members are dedicated to shaping policies and practices that impact the quality of career development and transition services of youth with exceptionalities in the state of Florida.”</a:t>
            </a:r>
            <a:endParaRPr sz="2400"/>
          </a:p>
        </p:txBody>
      </p:sp>
      <p:sp>
        <p:nvSpPr>
          <p:cNvPr id="103" name="Google Shape;103;p3"/>
          <p:cNvSpPr txBox="1">
            <a:spLocks noGrp="1"/>
          </p:cNvSpPr>
          <p:nvPr>
            <p:ph type="title" idx="4294967295"/>
          </p:nvPr>
        </p:nvSpPr>
        <p:spPr>
          <a:xfrm>
            <a:off x="0" y="-1325563"/>
            <a:ext cx="10994985" cy="1325563"/>
          </a:xfrm>
          <a:prstGeom prst="rect">
            <a:avLst/>
          </a:prstGeom>
          <a:noFill/>
          <a:ln>
            <a:noFill/>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chemeClr val="dk1"/>
              </a:buClr>
              <a:buSzPts val="4400"/>
              <a:buFont typeface="Play"/>
              <a:buNone/>
            </a:pPr>
            <a:r>
              <a:rPr lang="en-US">
                <a:solidFill>
                  <a:schemeClr val="lt1"/>
                </a:solidFill>
                <a:latin typeface="Bodoni"/>
                <a:ea typeface="Bodoni"/>
                <a:cs typeface="Bodoni"/>
                <a:sym typeface="Bodoni"/>
              </a:rPr>
              <a:t>About FLDCDT</a:t>
            </a:r>
            <a:endParaRPr/>
          </a:p>
        </p:txBody>
      </p:sp>
    </p:spTree>
    <p:custDataLst>
      <p:tags r:id="rId1"/>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Google Shape;108;p4"/>
          <p:cNvSpPr txBox="1">
            <a:spLocks noGrp="1"/>
          </p:cNvSpPr>
          <p:nvPr>
            <p:ph type="body" idx="1"/>
          </p:nvPr>
        </p:nvSpPr>
        <p:spPr>
          <a:xfrm>
            <a:off x="838200" y="1825625"/>
            <a:ext cx="10474960" cy="4351338"/>
          </a:xfrm>
          <a:prstGeom prst="rect">
            <a:avLst/>
          </a:prstGeom>
          <a:noFill/>
          <a:ln>
            <a:noFill/>
          </a:ln>
        </p:spPr>
        <p:txBody>
          <a:bodyPr spcFirstLastPara="1" wrap="square" lIns="91425" tIns="45700" rIns="91425" bIns="45700" anchor="t" anchorCtr="0">
            <a:normAutofit/>
          </a:bodyPr>
          <a:lstStyle/>
          <a:p>
            <a:pPr marL="457200" lvl="0" indent="-228600" algn="l" rtl="0">
              <a:lnSpc>
                <a:spcPct val="90000"/>
              </a:lnSpc>
              <a:spcBef>
                <a:spcPts val="1000"/>
              </a:spcBef>
              <a:spcAft>
                <a:spcPts val="0"/>
              </a:spcAft>
              <a:buClr>
                <a:schemeClr val="dk1"/>
              </a:buClr>
              <a:buSzPts val="1800"/>
              <a:buNone/>
            </a:pPr>
            <a:endParaRPr/>
          </a:p>
        </p:txBody>
      </p:sp>
      <p:sp>
        <p:nvSpPr>
          <p:cNvPr id="109" name="Google Shape;109;p4"/>
          <p:cNvSpPr txBox="1">
            <a:spLocks noGrp="1"/>
          </p:cNvSpPr>
          <p:nvPr>
            <p:ph type="title" idx="4294967295"/>
          </p:nvPr>
        </p:nvSpPr>
        <p:spPr>
          <a:xfrm>
            <a:off x="838200" y="-1325563"/>
            <a:ext cx="10515600" cy="1325563"/>
          </a:xfrm>
          <a:prstGeom prst="rect">
            <a:avLst/>
          </a:prstGeom>
          <a:noFill/>
          <a:ln>
            <a:noFill/>
          </a:ln>
        </p:spPr>
        <p:txBody>
          <a:bodyPr spcFirstLastPara="1" wrap="square" lIns="91425" tIns="45700" rIns="91425" bIns="45700" anchor="b" anchorCtr="0">
            <a:normAutofit/>
          </a:bodyPr>
          <a:lstStyle/>
          <a:p>
            <a:pPr marL="0" marR="0" lvl="0" indent="0" algn="l" rtl="0">
              <a:lnSpc>
                <a:spcPct val="90000"/>
              </a:lnSpc>
              <a:spcBef>
                <a:spcPts val="0"/>
              </a:spcBef>
              <a:spcAft>
                <a:spcPts val="0"/>
              </a:spcAft>
              <a:buClr>
                <a:schemeClr val="dk1"/>
              </a:buClr>
              <a:buSzPts val="4400"/>
              <a:buFont typeface="Play"/>
              <a:buNone/>
            </a:pPr>
            <a:r>
              <a:rPr lang="en-US">
                <a:solidFill>
                  <a:schemeClr val="lt1"/>
                </a:solidFill>
              </a:rPr>
              <a:t>content</a:t>
            </a:r>
            <a:endParaRPr/>
          </a:p>
        </p:txBody>
      </p:sp>
    </p:spTree>
    <p:custDataLst>
      <p:tags r:id="rId1"/>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sp>
        <p:nvSpPr>
          <p:cNvPr id="114" name="Google Shape;114;p5"/>
          <p:cNvSpPr txBox="1">
            <a:spLocks noGrp="1"/>
          </p:cNvSpPr>
          <p:nvPr>
            <p:ph type="title"/>
          </p:nvPr>
        </p:nvSpPr>
        <p:spPr>
          <a:xfrm>
            <a:off x="838200" y="365125"/>
            <a:ext cx="745236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1800"/>
              <a:buNone/>
            </a:pPr>
            <a:endParaRPr/>
          </a:p>
        </p:txBody>
      </p:sp>
      <p:sp>
        <p:nvSpPr>
          <p:cNvPr id="115" name="Google Shape;115;p5"/>
          <p:cNvSpPr txBox="1">
            <a:spLocks noGrp="1"/>
          </p:cNvSpPr>
          <p:nvPr>
            <p:ph type="body" idx="1"/>
          </p:nvPr>
        </p:nvSpPr>
        <p:spPr>
          <a:xfrm>
            <a:off x="838200" y="1945639"/>
            <a:ext cx="7452360" cy="4231323"/>
          </a:xfrm>
          <a:prstGeom prst="rect">
            <a:avLst/>
          </a:prstGeom>
          <a:noFill/>
          <a:ln>
            <a:noFill/>
          </a:ln>
        </p:spPr>
        <p:txBody>
          <a:bodyPr spcFirstLastPara="1" wrap="square" lIns="91425" tIns="45700" rIns="91425" bIns="45700" anchor="t" anchorCtr="0">
            <a:normAutofit/>
          </a:bodyPr>
          <a:lstStyle/>
          <a:p>
            <a:pPr marL="457200" lvl="0" indent="-228600" algn="l" rtl="0">
              <a:lnSpc>
                <a:spcPct val="90000"/>
              </a:lnSpc>
              <a:spcBef>
                <a:spcPts val="1000"/>
              </a:spcBef>
              <a:spcAft>
                <a:spcPts val="0"/>
              </a:spcAft>
              <a:buClr>
                <a:schemeClr val="dk1"/>
              </a:buClr>
              <a:buSzPts val="1800"/>
              <a:buNone/>
            </a:pPr>
            <a:endParaRPr/>
          </a:p>
        </p:txBody>
      </p:sp>
    </p:spTree>
    <p:custDataLst>
      <p:tags r:id="rId1"/>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9"/>
        <p:cNvGrpSpPr/>
        <p:nvPr/>
      </p:nvGrpSpPr>
      <p:grpSpPr>
        <a:xfrm>
          <a:off x="0" y="0"/>
          <a:ext cx="0" cy="0"/>
          <a:chOff x="0" y="0"/>
          <a:chExt cx="0" cy="0"/>
        </a:xfrm>
      </p:grpSpPr>
      <p:sp>
        <p:nvSpPr>
          <p:cNvPr id="120" name="Google Shape;120;p6"/>
          <p:cNvSpPr txBox="1">
            <a:spLocks noGrp="1"/>
          </p:cNvSpPr>
          <p:nvPr>
            <p:ph type="title"/>
          </p:nvPr>
        </p:nvSpPr>
        <p:spPr>
          <a:xfrm>
            <a:off x="838200" y="365125"/>
            <a:ext cx="89662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1800"/>
              <a:buNone/>
            </a:pPr>
            <a:endParaRPr/>
          </a:p>
        </p:txBody>
      </p:sp>
      <p:sp>
        <p:nvSpPr>
          <p:cNvPr id="121" name="Google Shape;121;p6"/>
          <p:cNvSpPr txBox="1">
            <a:spLocks noGrp="1"/>
          </p:cNvSpPr>
          <p:nvPr>
            <p:ph type="body" idx="1"/>
          </p:nvPr>
        </p:nvSpPr>
        <p:spPr>
          <a:xfrm>
            <a:off x="838200" y="2001519"/>
            <a:ext cx="10515600" cy="4175443"/>
          </a:xfrm>
          <a:prstGeom prst="rect">
            <a:avLst/>
          </a:prstGeom>
          <a:noFill/>
          <a:ln>
            <a:noFill/>
          </a:ln>
        </p:spPr>
        <p:txBody>
          <a:bodyPr spcFirstLastPara="1" wrap="square" lIns="91425" tIns="45700" rIns="91425" bIns="45700" anchor="t" anchorCtr="0">
            <a:normAutofit/>
          </a:bodyPr>
          <a:lstStyle/>
          <a:p>
            <a:pPr marL="457200" lvl="0" indent="-228600" algn="l" rtl="0">
              <a:lnSpc>
                <a:spcPct val="90000"/>
              </a:lnSpc>
              <a:spcBef>
                <a:spcPts val="1000"/>
              </a:spcBef>
              <a:spcAft>
                <a:spcPts val="0"/>
              </a:spcAft>
              <a:buClr>
                <a:schemeClr val="dk1"/>
              </a:buClr>
              <a:buSzPts val="1800"/>
              <a:buNone/>
            </a:pPr>
            <a:endParaRPr/>
          </a:p>
        </p:txBody>
      </p:sp>
    </p:spTree>
    <p:custDataLst>
      <p:tags r:id="rId1"/>
    </p:custData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Google Shape;126;p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1800"/>
              <a:buNone/>
            </a:pPr>
            <a:endParaRPr/>
          </a:p>
        </p:txBody>
      </p:sp>
      <p:sp>
        <p:nvSpPr>
          <p:cNvPr id="127" name="Google Shape;127;p7"/>
          <p:cNvSpPr txBox="1">
            <a:spLocks noGrp="1"/>
          </p:cNvSpPr>
          <p:nvPr>
            <p:ph type="body" idx="1"/>
          </p:nvPr>
        </p:nvSpPr>
        <p:spPr>
          <a:xfrm>
            <a:off x="838200" y="2021839"/>
            <a:ext cx="7543800" cy="4155123"/>
          </a:xfrm>
          <a:prstGeom prst="rect">
            <a:avLst/>
          </a:prstGeom>
          <a:noFill/>
          <a:ln>
            <a:noFill/>
          </a:ln>
        </p:spPr>
        <p:txBody>
          <a:bodyPr spcFirstLastPara="1" wrap="square" lIns="91425" tIns="45700" rIns="91425" bIns="45700" anchor="t" anchorCtr="0">
            <a:normAutofit/>
          </a:bodyPr>
          <a:lstStyle/>
          <a:p>
            <a:pPr marL="457200" lvl="0" indent="-228600" algn="l" rtl="0">
              <a:lnSpc>
                <a:spcPct val="90000"/>
              </a:lnSpc>
              <a:spcBef>
                <a:spcPts val="1000"/>
              </a:spcBef>
              <a:spcAft>
                <a:spcPts val="0"/>
              </a:spcAft>
              <a:buClr>
                <a:schemeClr val="dk1"/>
              </a:buClr>
              <a:buSzPts val="1800"/>
              <a:buNone/>
            </a:pPr>
            <a:endParaRPr/>
          </a:p>
        </p:txBody>
      </p:sp>
    </p:spTree>
    <p:custDataLst>
      <p:tags r:id="rId1"/>
    </p:custData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31"/>
        <p:cNvGrpSpPr/>
        <p:nvPr/>
      </p:nvGrpSpPr>
      <p:grpSpPr>
        <a:xfrm>
          <a:off x="0" y="0"/>
          <a:ext cx="0" cy="0"/>
          <a:chOff x="0" y="0"/>
          <a:chExt cx="0" cy="0"/>
        </a:xfrm>
      </p:grpSpPr>
      <p:sp>
        <p:nvSpPr>
          <p:cNvPr id="132" name="Google Shape;132;p8"/>
          <p:cNvSpPr txBox="1">
            <a:spLocks noGrp="1"/>
          </p:cNvSpPr>
          <p:nvPr>
            <p:ph type="title"/>
          </p:nvPr>
        </p:nvSpPr>
        <p:spPr>
          <a:xfrm>
            <a:off x="838200" y="365125"/>
            <a:ext cx="89662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1800"/>
              <a:buNone/>
            </a:pPr>
            <a:endParaRPr/>
          </a:p>
        </p:txBody>
      </p:sp>
      <p:sp>
        <p:nvSpPr>
          <p:cNvPr id="133" name="Google Shape;133;p8"/>
          <p:cNvSpPr txBox="1">
            <a:spLocks noGrp="1"/>
          </p:cNvSpPr>
          <p:nvPr>
            <p:ph type="body" idx="1"/>
          </p:nvPr>
        </p:nvSpPr>
        <p:spPr>
          <a:xfrm>
            <a:off x="838200" y="2006599"/>
            <a:ext cx="10515600" cy="4170363"/>
          </a:xfrm>
          <a:prstGeom prst="rect">
            <a:avLst/>
          </a:prstGeom>
          <a:noFill/>
          <a:ln>
            <a:noFill/>
          </a:ln>
        </p:spPr>
        <p:txBody>
          <a:bodyPr spcFirstLastPara="1" wrap="square" lIns="91425" tIns="45700" rIns="91425" bIns="45700" anchor="t" anchorCtr="0">
            <a:normAutofit/>
          </a:bodyPr>
          <a:lstStyle/>
          <a:p>
            <a:pPr marL="457200" lvl="0" indent="-228600" algn="l" rtl="0">
              <a:lnSpc>
                <a:spcPct val="90000"/>
              </a:lnSpc>
              <a:spcBef>
                <a:spcPts val="1000"/>
              </a:spcBef>
              <a:spcAft>
                <a:spcPts val="0"/>
              </a:spcAft>
              <a:buClr>
                <a:schemeClr val="dk1"/>
              </a:buClr>
              <a:buSzPts val="1800"/>
              <a:buNone/>
            </a:pPr>
            <a:endParaRPr/>
          </a:p>
        </p:txBody>
      </p:sp>
    </p:spTree>
    <p:custDataLst>
      <p:tags r:id="rId1"/>
    </p:custData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37"/>
        <p:cNvGrpSpPr/>
        <p:nvPr/>
      </p:nvGrpSpPr>
      <p:grpSpPr>
        <a:xfrm>
          <a:off x="0" y="0"/>
          <a:ext cx="0" cy="0"/>
          <a:chOff x="0" y="0"/>
          <a:chExt cx="0" cy="0"/>
        </a:xfrm>
      </p:grpSpPr>
      <p:sp>
        <p:nvSpPr>
          <p:cNvPr id="138" name="Google Shape;138;p9"/>
          <p:cNvSpPr txBox="1">
            <a:spLocks noGrp="1"/>
          </p:cNvSpPr>
          <p:nvPr>
            <p:ph type="title"/>
          </p:nvPr>
        </p:nvSpPr>
        <p:spPr>
          <a:xfrm>
            <a:off x="838200" y="365125"/>
            <a:ext cx="89662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1800"/>
              <a:buNone/>
            </a:pPr>
            <a:endParaRPr/>
          </a:p>
        </p:txBody>
      </p:sp>
      <p:sp>
        <p:nvSpPr>
          <p:cNvPr id="139" name="Google Shape;139;p9"/>
          <p:cNvSpPr txBox="1">
            <a:spLocks noGrp="1"/>
          </p:cNvSpPr>
          <p:nvPr>
            <p:ph type="body" idx="1"/>
          </p:nvPr>
        </p:nvSpPr>
        <p:spPr>
          <a:xfrm>
            <a:off x="838200" y="2006599"/>
            <a:ext cx="5120640" cy="4170363"/>
          </a:xfrm>
          <a:prstGeom prst="rect">
            <a:avLst/>
          </a:prstGeom>
          <a:noFill/>
          <a:ln>
            <a:noFill/>
          </a:ln>
        </p:spPr>
        <p:txBody>
          <a:bodyPr spcFirstLastPara="1" wrap="square" lIns="91425" tIns="45700" rIns="91425" bIns="45700" anchor="t" anchorCtr="0">
            <a:normAutofit/>
          </a:bodyPr>
          <a:lstStyle/>
          <a:p>
            <a:pPr marL="457200" lvl="0" indent="-228600" algn="l" rtl="0">
              <a:lnSpc>
                <a:spcPct val="90000"/>
              </a:lnSpc>
              <a:spcBef>
                <a:spcPts val="1000"/>
              </a:spcBef>
              <a:spcAft>
                <a:spcPts val="0"/>
              </a:spcAft>
              <a:buClr>
                <a:schemeClr val="dk1"/>
              </a:buClr>
              <a:buSzPts val="1800"/>
              <a:buNone/>
            </a:pPr>
            <a:endParaRPr/>
          </a:p>
        </p:txBody>
      </p:sp>
      <p:sp>
        <p:nvSpPr>
          <p:cNvPr id="140" name="Google Shape;140;p9"/>
          <p:cNvSpPr txBox="1">
            <a:spLocks noGrp="1"/>
          </p:cNvSpPr>
          <p:nvPr>
            <p:ph type="body" idx="2"/>
          </p:nvPr>
        </p:nvSpPr>
        <p:spPr>
          <a:xfrm>
            <a:off x="6233162" y="1995928"/>
            <a:ext cx="5120640" cy="4170363"/>
          </a:xfrm>
          <a:prstGeom prst="rect">
            <a:avLst/>
          </a:prstGeom>
          <a:noFill/>
          <a:ln>
            <a:noFill/>
          </a:ln>
        </p:spPr>
        <p:txBody>
          <a:bodyPr spcFirstLastPara="1" wrap="square" lIns="91425" tIns="45700" rIns="91425" bIns="45700" anchor="t" anchorCtr="0">
            <a:normAutofit/>
          </a:bodyPr>
          <a:lstStyle/>
          <a:p>
            <a:pPr marL="457200" lvl="0" indent="-228600" algn="l" rtl="0">
              <a:lnSpc>
                <a:spcPct val="90000"/>
              </a:lnSpc>
              <a:spcBef>
                <a:spcPts val="1000"/>
              </a:spcBef>
              <a:spcAft>
                <a:spcPts val="0"/>
              </a:spcAft>
              <a:buClr>
                <a:schemeClr val="dk1"/>
              </a:buClr>
              <a:buSzPts val="1800"/>
              <a:buNone/>
            </a:pPr>
            <a:endParaRPr/>
          </a:p>
        </p:txBody>
      </p:sp>
    </p:spTree>
    <p:custDataLst>
      <p:tags r:id="rId1"/>
    </p:custData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COUNT" val="11"/>
  <p:tag name="ARTICULATE_PROJECT_OPEN" val="0"/>
  <p:tag name="ARTICULATE_DESIGN_ID_FLDCDT THEME" val="KVhNAFrx"/>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FLDCDT Theme">
  <a:themeElements>
    <a:clrScheme name="Custom 3">
      <a:dk1>
        <a:srgbClr val="000000"/>
      </a:dk1>
      <a:lt1>
        <a:srgbClr val="FFFFFF"/>
      </a:lt1>
      <a:dk2>
        <a:srgbClr val="0E2841"/>
      </a:dk2>
      <a:lt2>
        <a:srgbClr val="E8E8E8"/>
      </a:lt2>
      <a:accent1>
        <a:srgbClr val="0D507F"/>
      </a:accent1>
      <a:accent2>
        <a:srgbClr val="0B7B42"/>
      </a:accent2>
      <a:accent3>
        <a:srgbClr val="ECEBEB"/>
      </a:accent3>
      <a:accent4>
        <a:srgbClr val="FFFFFF"/>
      </a:accent4>
      <a:accent5>
        <a:srgbClr val="000000"/>
      </a:accent5>
      <a:accent6>
        <a:srgbClr val="0D507F"/>
      </a:accent6>
      <a:hlink>
        <a:srgbClr val="196B24"/>
      </a:hlink>
      <a:folHlink>
        <a:srgbClr val="0B7B4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83</Words>
  <Application>Microsoft Office PowerPoint</Application>
  <PresentationFormat>Widescreen</PresentationFormat>
  <Paragraphs>9</Paragraphs>
  <Slides>11</Slides>
  <Notes>11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Bodoni</vt:lpstr>
      <vt:lpstr>Arial</vt:lpstr>
      <vt:lpstr>Open Sans</vt:lpstr>
      <vt:lpstr>Play</vt:lpstr>
      <vt:lpstr>Avenir</vt:lpstr>
      <vt:lpstr>FLDCDT Theme</vt:lpstr>
      <vt:lpstr>Florida DCDT  2026 Visions Conference </vt:lpstr>
      <vt:lpstr>Presenter(s)</vt:lpstr>
      <vt:lpstr>About FLDCDT</vt:lpstr>
      <vt:lpstr>content</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Sara Gaines</dc:creator>
  <cp:lastModifiedBy>FDLRS - Sara Gaines</cp:lastModifiedBy>
  <cp:revision>1</cp:revision>
  <dcterms:created xsi:type="dcterms:W3CDTF">2024-12-17T21:52:42Z</dcterms:created>
  <dcterms:modified xsi:type="dcterms:W3CDTF">2025-08-29T19:24:48Z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4D1C0B11-AB17-4616-ADAC-0700966DEC8D</vt:lpwstr>
  </property>
  <property fmtid="{D5CDD505-2E9C-101B-9397-08002B2CF9AE}" pid="3" name="ArticulatePath">
    <vt:lpwstr>https://nefecorg-my.sharepoint.com/personal/gainess_fdlrs_org/Documents/Desktop/Florida DCDT PPT  Template</vt:lpwstr>
  </property>
</Properties>
</file>